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7" r:id="rId6"/>
  </p:sldMasterIdLst>
  <p:notesMasterIdLst>
    <p:notesMasterId r:id="rId37"/>
  </p:notesMasterIdLst>
  <p:sldIdLst>
    <p:sldId id="261" r:id="rId7"/>
    <p:sldId id="262" r:id="rId8"/>
    <p:sldId id="291" r:id="rId9"/>
    <p:sldId id="2147480230" r:id="rId10"/>
    <p:sldId id="256" r:id="rId11"/>
    <p:sldId id="2147480234" r:id="rId12"/>
    <p:sldId id="2147480254" r:id="rId13"/>
    <p:sldId id="2147480255" r:id="rId14"/>
    <p:sldId id="2147480256" r:id="rId15"/>
    <p:sldId id="486" r:id="rId16"/>
    <p:sldId id="2147480235" r:id="rId17"/>
    <p:sldId id="2147480257" r:id="rId18"/>
    <p:sldId id="2147480258" r:id="rId19"/>
    <p:sldId id="2147480259" r:id="rId20"/>
    <p:sldId id="268" r:id="rId21"/>
    <p:sldId id="2147480246" r:id="rId22"/>
    <p:sldId id="2147480247" r:id="rId23"/>
    <p:sldId id="2147480248" r:id="rId24"/>
    <p:sldId id="2147480249" r:id="rId25"/>
    <p:sldId id="2147480250" r:id="rId26"/>
    <p:sldId id="2147480251" r:id="rId27"/>
    <p:sldId id="2147480252" r:id="rId28"/>
    <p:sldId id="2147480253" r:id="rId29"/>
    <p:sldId id="2147480237" r:id="rId30"/>
    <p:sldId id="2147480240" r:id="rId31"/>
    <p:sldId id="2147480238" r:id="rId32"/>
    <p:sldId id="2147480236" r:id="rId33"/>
    <p:sldId id="2147480233" r:id="rId34"/>
    <p:sldId id="292" r:id="rId35"/>
    <p:sldId id="259"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3706FD7-416F-4B1D-AE17-76A766E9B526}">
          <p14:sldIdLst>
            <p14:sldId id="261"/>
            <p14:sldId id="262"/>
            <p14:sldId id="291"/>
            <p14:sldId id="2147480230"/>
            <p14:sldId id="256"/>
            <p14:sldId id="2147480234"/>
            <p14:sldId id="2147480254"/>
            <p14:sldId id="2147480255"/>
            <p14:sldId id="2147480256"/>
            <p14:sldId id="486"/>
            <p14:sldId id="2147480235"/>
            <p14:sldId id="2147480257"/>
            <p14:sldId id="2147480258"/>
            <p14:sldId id="2147480259"/>
            <p14:sldId id="268"/>
            <p14:sldId id="2147480246"/>
            <p14:sldId id="2147480247"/>
            <p14:sldId id="2147480248"/>
            <p14:sldId id="2147480249"/>
            <p14:sldId id="2147480250"/>
            <p14:sldId id="2147480251"/>
            <p14:sldId id="2147480252"/>
            <p14:sldId id="2147480253"/>
            <p14:sldId id="2147480237"/>
            <p14:sldId id="2147480240"/>
            <p14:sldId id="2147480238"/>
            <p14:sldId id="2147480236"/>
            <p14:sldId id="2147480233"/>
            <p14:sldId id="292"/>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ABE3"/>
    <a:srgbClr val="742774"/>
    <a:srgbClr val="0066FF"/>
    <a:srgbClr val="DFA210"/>
    <a:srgbClr val="F1CA3D"/>
    <a:srgbClr val="F7DB63"/>
    <a:srgbClr val="F2C811"/>
    <a:srgbClr val="0B556A"/>
    <a:srgbClr val="D8D8D8"/>
    <a:srgbClr val="8BDD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C1309E-F2A7-4547-BB4E-44BB8E5032C3}" v="2602" dt="2023-08-30T10:46:29.741"/>
    <p1510:client id="{CBEB70E8-5342-4321-A61A-540C47E7F4B0}" v="140" vWet="148" dt="2023-08-30T09:36:30.4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éophile Chin-Nin" userId="77bb4687-6e0a-4c11-8f84-ca258473b33f" providerId="ADAL" clId="{A4C1309E-F2A7-4547-BB4E-44BB8E5032C3}"/>
    <pc:docChg chg="custSel addSld modSld sldOrd modSection">
      <pc:chgData name="Théophile Chin-Nin" userId="77bb4687-6e0a-4c11-8f84-ca258473b33f" providerId="ADAL" clId="{A4C1309E-F2A7-4547-BB4E-44BB8E5032C3}" dt="2023-08-30T10:46:29.741" v="2576" actId="20577"/>
      <pc:docMkLst>
        <pc:docMk/>
      </pc:docMkLst>
      <pc:sldChg chg="modSp mod">
        <pc:chgData name="Théophile Chin-Nin" userId="77bb4687-6e0a-4c11-8f84-ca258473b33f" providerId="ADAL" clId="{A4C1309E-F2A7-4547-BB4E-44BB8E5032C3}" dt="2023-08-30T07:06:04.128" v="561" actId="20577"/>
        <pc:sldMkLst>
          <pc:docMk/>
          <pc:sldMk cId="147076190" sldId="2147480235"/>
        </pc:sldMkLst>
        <pc:spChg chg="mod">
          <ac:chgData name="Théophile Chin-Nin" userId="77bb4687-6e0a-4c11-8f84-ca258473b33f" providerId="ADAL" clId="{A4C1309E-F2A7-4547-BB4E-44BB8E5032C3}" dt="2023-08-30T07:02:07.459" v="106" actId="20577"/>
          <ac:spMkLst>
            <pc:docMk/>
            <pc:sldMk cId="147076190" sldId="2147480235"/>
            <ac:spMk id="2" creationId="{71DE7EB3-5896-C287-95F2-C39A538F19A4}"/>
          </ac:spMkLst>
        </pc:spChg>
        <pc:spChg chg="mod">
          <ac:chgData name="Théophile Chin-Nin" userId="77bb4687-6e0a-4c11-8f84-ca258473b33f" providerId="ADAL" clId="{A4C1309E-F2A7-4547-BB4E-44BB8E5032C3}" dt="2023-08-30T07:06:04.128" v="561" actId="20577"/>
          <ac:spMkLst>
            <pc:docMk/>
            <pc:sldMk cId="147076190" sldId="2147480235"/>
            <ac:spMk id="3" creationId="{68FA2B03-250F-CE81-CE54-BD45089E5040}"/>
          </ac:spMkLst>
        </pc:spChg>
      </pc:sldChg>
      <pc:sldChg chg="addSp delSp modSp add mod modAnim">
        <pc:chgData name="Théophile Chin-Nin" userId="77bb4687-6e0a-4c11-8f84-ca258473b33f" providerId="ADAL" clId="{A4C1309E-F2A7-4547-BB4E-44BB8E5032C3}" dt="2023-08-30T07:23:01.678" v="1229" actId="1076"/>
        <pc:sldMkLst>
          <pc:docMk/>
          <pc:sldMk cId="2667802922" sldId="2147480257"/>
        </pc:sldMkLst>
        <pc:spChg chg="mod">
          <ac:chgData name="Théophile Chin-Nin" userId="77bb4687-6e0a-4c11-8f84-ca258473b33f" providerId="ADAL" clId="{A4C1309E-F2A7-4547-BB4E-44BB8E5032C3}" dt="2023-08-30T07:08:33.182" v="735" actId="14100"/>
          <ac:spMkLst>
            <pc:docMk/>
            <pc:sldMk cId="2667802922" sldId="2147480257"/>
            <ac:spMk id="2" creationId="{71DE7EB3-5896-C287-95F2-C39A538F19A4}"/>
          </ac:spMkLst>
        </pc:spChg>
        <pc:spChg chg="del mod">
          <ac:chgData name="Théophile Chin-Nin" userId="77bb4687-6e0a-4c11-8f84-ca258473b33f" providerId="ADAL" clId="{A4C1309E-F2A7-4547-BB4E-44BB8E5032C3}" dt="2023-08-30T07:08:57.621" v="737" actId="478"/>
          <ac:spMkLst>
            <pc:docMk/>
            <pc:sldMk cId="2667802922" sldId="2147480257"/>
            <ac:spMk id="3" creationId="{68FA2B03-250F-CE81-CE54-BD45089E5040}"/>
          </ac:spMkLst>
        </pc:spChg>
        <pc:spChg chg="add del mod">
          <ac:chgData name="Théophile Chin-Nin" userId="77bb4687-6e0a-4c11-8f84-ca258473b33f" providerId="ADAL" clId="{A4C1309E-F2A7-4547-BB4E-44BB8E5032C3}" dt="2023-08-30T07:06:43.026" v="611" actId="478"/>
          <ac:spMkLst>
            <pc:docMk/>
            <pc:sldMk cId="2667802922" sldId="2147480257"/>
            <ac:spMk id="5" creationId="{4CDB0447-D6B6-C698-8525-D51B7BE54A44}"/>
          </ac:spMkLst>
        </pc:spChg>
        <pc:spChg chg="add mod">
          <ac:chgData name="Théophile Chin-Nin" userId="77bb4687-6e0a-4c11-8f84-ca258473b33f" providerId="ADAL" clId="{A4C1309E-F2A7-4547-BB4E-44BB8E5032C3}" dt="2023-08-30T07:18:10.737" v="900" actId="1076"/>
          <ac:spMkLst>
            <pc:docMk/>
            <pc:sldMk cId="2667802922" sldId="2147480257"/>
            <ac:spMk id="6" creationId="{0A985AE4-9362-FA22-4BEC-1876E89CE6A2}"/>
          </ac:spMkLst>
        </pc:spChg>
        <pc:spChg chg="add mod">
          <ac:chgData name="Théophile Chin-Nin" userId="77bb4687-6e0a-4c11-8f84-ca258473b33f" providerId="ADAL" clId="{A4C1309E-F2A7-4547-BB4E-44BB8E5032C3}" dt="2023-08-30T07:18:10.737" v="900" actId="1076"/>
          <ac:spMkLst>
            <pc:docMk/>
            <pc:sldMk cId="2667802922" sldId="2147480257"/>
            <ac:spMk id="7" creationId="{C186ACC3-64CA-CA39-381C-BD0DC9E39D22}"/>
          </ac:spMkLst>
        </pc:spChg>
        <pc:spChg chg="add mod ord">
          <ac:chgData name="Théophile Chin-Nin" userId="77bb4687-6e0a-4c11-8f84-ca258473b33f" providerId="ADAL" clId="{A4C1309E-F2A7-4547-BB4E-44BB8E5032C3}" dt="2023-08-30T07:18:10.737" v="900" actId="1076"/>
          <ac:spMkLst>
            <pc:docMk/>
            <pc:sldMk cId="2667802922" sldId="2147480257"/>
            <ac:spMk id="8" creationId="{5207E5D8-1E97-8136-8AD8-9F0793C3ABAE}"/>
          </ac:spMkLst>
        </pc:spChg>
        <pc:spChg chg="add mod">
          <ac:chgData name="Théophile Chin-Nin" userId="77bb4687-6e0a-4c11-8f84-ca258473b33f" providerId="ADAL" clId="{A4C1309E-F2A7-4547-BB4E-44BB8E5032C3}" dt="2023-08-30T07:18:10.737" v="900" actId="1076"/>
          <ac:spMkLst>
            <pc:docMk/>
            <pc:sldMk cId="2667802922" sldId="2147480257"/>
            <ac:spMk id="9" creationId="{790BB571-B8F0-0F77-A51A-2098652050C9}"/>
          </ac:spMkLst>
        </pc:spChg>
        <pc:spChg chg="add mod">
          <ac:chgData name="Théophile Chin-Nin" userId="77bb4687-6e0a-4c11-8f84-ca258473b33f" providerId="ADAL" clId="{A4C1309E-F2A7-4547-BB4E-44BB8E5032C3}" dt="2023-08-30T07:23:01.678" v="1229" actId="1076"/>
          <ac:spMkLst>
            <pc:docMk/>
            <pc:sldMk cId="2667802922" sldId="2147480257"/>
            <ac:spMk id="11" creationId="{9DCBF3C5-F91C-CEF4-BEBD-1E6F329DCA60}"/>
          </ac:spMkLst>
        </pc:spChg>
        <pc:spChg chg="add mod">
          <ac:chgData name="Théophile Chin-Nin" userId="77bb4687-6e0a-4c11-8f84-ca258473b33f" providerId="ADAL" clId="{A4C1309E-F2A7-4547-BB4E-44BB8E5032C3}" dt="2023-08-30T07:18:10.737" v="900" actId="1076"/>
          <ac:spMkLst>
            <pc:docMk/>
            <pc:sldMk cId="2667802922" sldId="2147480257"/>
            <ac:spMk id="12" creationId="{F1A1B3B8-5F8D-EA9E-1335-C99392582C21}"/>
          </ac:spMkLst>
        </pc:spChg>
        <pc:spChg chg="add mod">
          <ac:chgData name="Théophile Chin-Nin" userId="77bb4687-6e0a-4c11-8f84-ca258473b33f" providerId="ADAL" clId="{A4C1309E-F2A7-4547-BB4E-44BB8E5032C3}" dt="2023-08-30T07:18:10.737" v="900" actId="1076"/>
          <ac:spMkLst>
            <pc:docMk/>
            <pc:sldMk cId="2667802922" sldId="2147480257"/>
            <ac:spMk id="13" creationId="{980E22E2-B879-28F6-94F7-FC4C95CC7012}"/>
          </ac:spMkLst>
        </pc:spChg>
        <pc:spChg chg="add mod">
          <ac:chgData name="Théophile Chin-Nin" userId="77bb4687-6e0a-4c11-8f84-ca258473b33f" providerId="ADAL" clId="{A4C1309E-F2A7-4547-BB4E-44BB8E5032C3}" dt="2023-08-30T07:18:10.737" v="900" actId="1076"/>
          <ac:spMkLst>
            <pc:docMk/>
            <pc:sldMk cId="2667802922" sldId="2147480257"/>
            <ac:spMk id="14" creationId="{B1C79D52-A4E0-A4CA-40E5-47884E5BBE7D}"/>
          </ac:spMkLst>
        </pc:spChg>
        <pc:spChg chg="add mod">
          <ac:chgData name="Théophile Chin-Nin" userId="77bb4687-6e0a-4c11-8f84-ca258473b33f" providerId="ADAL" clId="{A4C1309E-F2A7-4547-BB4E-44BB8E5032C3}" dt="2023-08-30T07:22:14.370" v="1226" actId="122"/>
          <ac:spMkLst>
            <pc:docMk/>
            <pc:sldMk cId="2667802922" sldId="2147480257"/>
            <ac:spMk id="15" creationId="{A62DABE9-432A-DEA1-CE99-3E3EC6DFEDF6}"/>
          </ac:spMkLst>
        </pc:spChg>
        <pc:picChg chg="add mod">
          <ac:chgData name="Théophile Chin-Nin" userId="77bb4687-6e0a-4c11-8f84-ca258473b33f" providerId="ADAL" clId="{A4C1309E-F2A7-4547-BB4E-44BB8E5032C3}" dt="2023-08-30T07:18:10.737" v="900" actId="1076"/>
          <ac:picMkLst>
            <pc:docMk/>
            <pc:sldMk cId="2667802922" sldId="2147480257"/>
            <ac:picMk id="10" creationId="{2CEFB6AF-B801-F8E7-6456-34CD68ADB9D9}"/>
          </ac:picMkLst>
        </pc:picChg>
        <pc:picChg chg="add mod">
          <ac:chgData name="Théophile Chin-Nin" userId="77bb4687-6e0a-4c11-8f84-ca258473b33f" providerId="ADAL" clId="{A4C1309E-F2A7-4547-BB4E-44BB8E5032C3}" dt="2023-08-30T07:18:10.737" v="900" actId="1076"/>
          <ac:picMkLst>
            <pc:docMk/>
            <pc:sldMk cId="2667802922" sldId="2147480257"/>
            <ac:picMk id="1026" creationId="{15FE3FEC-2C60-FFDF-846D-5FBE6D59E0F5}"/>
          </ac:picMkLst>
        </pc:picChg>
        <pc:picChg chg="add mod">
          <ac:chgData name="Théophile Chin-Nin" userId="77bb4687-6e0a-4c11-8f84-ca258473b33f" providerId="ADAL" clId="{A4C1309E-F2A7-4547-BB4E-44BB8E5032C3}" dt="2023-08-30T07:18:10.737" v="900" actId="1076"/>
          <ac:picMkLst>
            <pc:docMk/>
            <pc:sldMk cId="2667802922" sldId="2147480257"/>
            <ac:picMk id="1028" creationId="{048D02EB-B0E1-B2AB-C93D-F34957DD06AF}"/>
          </ac:picMkLst>
        </pc:picChg>
        <pc:picChg chg="add mod">
          <ac:chgData name="Théophile Chin-Nin" userId="77bb4687-6e0a-4c11-8f84-ca258473b33f" providerId="ADAL" clId="{A4C1309E-F2A7-4547-BB4E-44BB8E5032C3}" dt="2023-08-30T07:18:10.737" v="900" actId="1076"/>
          <ac:picMkLst>
            <pc:docMk/>
            <pc:sldMk cId="2667802922" sldId="2147480257"/>
            <ac:picMk id="1030" creationId="{7725FB83-D4BE-17AD-09A4-A6513BD435D0}"/>
          </ac:picMkLst>
        </pc:picChg>
      </pc:sldChg>
      <pc:sldChg chg="delSp modSp new mod">
        <pc:chgData name="Théophile Chin-Nin" userId="77bb4687-6e0a-4c11-8f84-ca258473b33f" providerId="ADAL" clId="{A4C1309E-F2A7-4547-BB4E-44BB8E5032C3}" dt="2023-08-30T07:24:00.171" v="1252" actId="1076"/>
        <pc:sldMkLst>
          <pc:docMk/>
          <pc:sldMk cId="3847184435" sldId="2147480258"/>
        </pc:sldMkLst>
        <pc:spChg chg="del">
          <ac:chgData name="Théophile Chin-Nin" userId="77bb4687-6e0a-4c11-8f84-ca258473b33f" providerId="ADAL" clId="{A4C1309E-F2A7-4547-BB4E-44BB8E5032C3}" dt="2023-08-30T07:23:40.602" v="1231" actId="478"/>
          <ac:spMkLst>
            <pc:docMk/>
            <pc:sldMk cId="3847184435" sldId="2147480258"/>
            <ac:spMk id="2" creationId="{ECCE828D-8FF0-E464-27A4-99B4D3F7042B}"/>
          </ac:spMkLst>
        </pc:spChg>
        <pc:spChg chg="mod">
          <ac:chgData name="Théophile Chin-Nin" userId="77bb4687-6e0a-4c11-8f84-ca258473b33f" providerId="ADAL" clId="{A4C1309E-F2A7-4547-BB4E-44BB8E5032C3}" dt="2023-08-30T07:24:00.171" v="1252" actId="1076"/>
          <ac:spMkLst>
            <pc:docMk/>
            <pc:sldMk cId="3847184435" sldId="2147480258"/>
            <ac:spMk id="3" creationId="{96694540-F48A-1D44-BCCC-B2F98E054753}"/>
          </ac:spMkLst>
        </pc:spChg>
      </pc:sldChg>
      <pc:sldChg chg="addSp modSp new mod ord">
        <pc:chgData name="Théophile Chin-Nin" userId="77bb4687-6e0a-4c11-8f84-ca258473b33f" providerId="ADAL" clId="{A4C1309E-F2A7-4547-BB4E-44BB8E5032C3}" dt="2023-08-30T10:46:29.741" v="2576" actId="20577"/>
        <pc:sldMkLst>
          <pc:docMk/>
          <pc:sldMk cId="888328451" sldId="2147480259"/>
        </pc:sldMkLst>
        <pc:spChg chg="mod">
          <ac:chgData name="Théophile Chin-Nin" userId="77bb4687-6e0a-4c11-8f84-ca258473b33f" providerId="ADAL" clId="{A4C1309E-F2A7-4547-BB4E-44BB8E5032C3}" dt="2023-08-30T09:25:42.280" v="1413" actId="313"/>
          <ac:spMkLst>
            <pc:docMk/>
            <pc:sldMk cId="888328451" sldId="2147480259"/>
            <ac:spMk id="2" creationId="{5748AC71-6F3E-1672-2D78-B3070C7DC22B}"/>
          </ac:spMkLst>
        </pc:spChg>
        <pc:spChg chg="mod">
          <ac:chgData name="Théophile Chin-Nin" userId="77bb4687-6e0a-4c11-8f84-ca258473b33f" providerId="ADAL" clId="{A4C1309E-F2A7-4547-BB4E-44BB8E5032C3}" dt="2023-08-30T10:46:29.741" v="2576" actId="20577"/>
          <ac:spMkLst>
            <pc:docMk/>
            <pc:sldMk cId="888328451" sldId="2147480259"/>
            <ac:spMk id="3" creationId="{FE4A8674-B65C-B38E-124F-23EC67DFEB7A}"/>
          </ac:spMkLst>
        </pc:spChg>
        <pc:spChg chg="add mod">
          <ac:chgData name="Théophile Chin-Nin" userId="77bb4687-6e0a-4c11-8f84-ca258473b33f" providerId="ADAL" clId="{A4C1309E-F2A7-4547-BB4E-44BB8E5032C3}" dt="2023-08-30T10:45:17.988" v="2526" actId="1076"/>
          <ac:spMkLst>
            <pc:docMk/>
            <pc:sldMk cId="888328451" sldId="2147480259"/>
            <ac:spMk id="6" creationId="{4EF78779-0C6F-907C-F85B-01FB87445C4C}"/>
          </ac:spMkLst>
        </pc:spChg>
      </pc:sldChg>
    </pc:docChg>
  </pc:docChgLst>
  <pc:docChgLst>
    <pc:chgData name="Allan De Castro" userId="84a4b5ad-8573-422f-8cde-9fcacdf20f37" providerId="ADAL" clId="{92C4CF35-13F9-4C29-8CA6-C1CC65BC68F2}"/>
    <pc:docChg chg="undo custSel addSld delSld modSld modSection">
      <pc:chgData name="Allan De Castro" userId="84a4b5ad-8573-422f-8cde-9fcacdf20f37" providerId="ADAL" clId="{92C4CF35-13F9-4C29-8CA6-C1CC65BC68F2}" dt="2023-04-17T18:43:17.953" v="515" actId="1076"/>
      <pc:docMkLst>
        <pc:docMk/>
      </pc:docMkLst>
      <pc:sldChg chg="addSp delSp modSp mod">
        <pc:chgData name="Allan De Castro" userId="84a4b5ad-8573-422f-8cde-9fcacdf20f37" providerId="ADAL" clId="{92C4CF35-13F9-4C29-8CA6-C1CC65BC68F2}" dt="2023-04-17T18:02:35.241" v="228" actId="478"/>
        <pc:sldMkLst>
          <pc:docMk/>
          <pc:sldMk cId="1042317166" sldId="313"/>
        </pc:sldMkLst>
        <pc:spChg chg="add mod">
          <ac:chgData name="Allan De Castro" userId="84a4b5ad-8573-422f-8cde-9fcacdf20f37" providerId="ADAL" clId="{92C4CF35-13F9-4C29-8CA6-C1CC65BC68F2}" dt="2023-04-17T17:54:45.033" v="16"/>
          <ac:spMkLst>
            <pc:docMk/>
            <pc:sldMk cId="1042317166" sldId="313"/>
            <ac:spMk id="3" creationId="{6C046590-DBF7-E504-D57B-21E4F70B0EA2}"/>
          </ac:spMkLst>
        </pc:spChg>
        <pc:spChg chg="mod">
          <ac:chgData name="Allan De Castro" userId="84a4b5ad-8573-422f-8cde-9fcacdf20f37" providerId="ADAL" clId="{92C4CF35-13F9-4C29-8CA6-C1CC65BC68F2}" dt="2023-04-17T18:02:06.444" v="222" actId="20577"/>
          <ac:spMkLst>
            <pc:docMk/>
            <pc:sldMk cId="1042317166" sldId="313"/>
            <ac:spMk id="5" creationId="{C3E0CF63-6F21-202D-6379-01CBA49CA521}"/>
          </ac:spMkLst>
        </pc:spChg>
        <pc:picChg chg="add mod">
          <ac:chgData name="Allan De Castro" userId="84a4b5ad-8573-422f-8cde-9fcacdf20f37" providerId="ADAL" clId="{92C4CF35-13F9-4C29-8CA6-C1CC65BC68F2}" dt="2023-04-17T17:53:48.851" v="0"/>
          <ac:picMkLst>
            <pc:docMk/>
            <pc:sldMk cId="1042317166" sldId="313"/>
            <ac:picMk id="2" creationId="{E8DA1756-2119-3582-C58D-F5B8971B60ED}"/>
          </ac:picMkLst>
        </pc:picChg>
        <pc:picChg chg="add del mod">
          <ac:chgData name="Allan De Castro" userId="84a4b5ad-8573-422f-8cde-9fcacdf20f37" providerId="ADAL" clId="{92C4CF35-13F9-4C29-8CA6-C1CC65BC68F2}" dt="2023-04-17T18:02:35.241" v="228" actId="478"/>
          <ac:picMkLst>
            <pc:docMk/>
            <pc:sldMk cId="1042317166" sldId="313"/>
            <ac:picMk id="6" creationId="{900530A9-5B76-D751-74C7-575DD41D341E}"/>
          </ac:picMkLst>
        </pc:picChg>
        <pc:picChg chg="add mod">
          <ac:chgData name="Allan De Castro" userId="84a4b5ad-8573-422f-8cde-9fcacdf20f37" providerId="ADAL" clId="{92C4CF35-13F9-4C29-8CA6-C1CC65BC68F2}" dt="2023-04-17T18:02:22.919" v="226" actId="1076"/>
          <ac:picMkLst>
            <pc:docMk/>
            <pc:sldMk cId="1042317166" sldId="313"/>
            <ac:picMk id="1026" creationId="{08C9DC91-2EFF-D15F-2FD8-0C97BFADA1FA}"/>
          </ac:picMkLst>
        </pc:picChg>
      </pc:sldChg>
      <pc:sldChg chg="addSp delSp modSp add mod">
        <pc:chgData name="Allan De Castro" userId="84a4b5ad-8573-422f-8cde-9fcacdf20f37" providerId="ADAL" clId="{92C4CF35-13F9-4C29-8CA6-C1CC65BC68F2}" dt="2023-04-17T18:04:49.642" v="243" actId="14100"/>
        <pc:sldMkLst>
          <pc:docMk/>
          <pc:sldMk cId="4167589495" sldId="318"/>
        </pc:sldMkLst>
        <pc:spChg chg="mod">
          <ac:chgData name="Allan De Castro" userId="84a4b5ad-8573-422f-8cde-9fcacdf20f37" providerId="ADAL" clId="{92C4CF35-13F9-4C29-8CA6-C1CC65BC68F2}" dt="2023-04-17T18:04:49.642" v="243" actId="14100"/>
          <ac:spMkLst>
            <pc:docMk/>
            <pc:sldMk cId="4167589495" sldId="318"/>
            <ac:spMk id="3" creationId="{6C046590-DBF7-E504-D57B-21E4F70B0EA2}"/>
          </ac:spMkLst>
        </pc:spChg>
        <pc:spChg chg="mod">
          <ac:chgData name="Allan De Castro" userId="84a4b5ad-8573-422f-8cde-9fcacdf20f37" providerId="ADAL" clId="{92C4CF35-13F9-4C29-8CA6-C1CC65BC68F2}" dt="2023-04-17T18:04:36.564" v="241" actId="6549"/>
          <ac:spMkLst>
            <pc:docMk/>
            <pc:sldMk cId="4167589495" sldId="318"/>
            <ac:spMk id="5" creationId="{C3E0CF63-6F21-202D-6379-01CBA49CA521}"/>
          </ac:spMkLst>
        </pc:spChg>
        <pc:picChg chg="del">
          <ac:chgData name="Allan De Castro" userId="84a4b5ad-8573-422f-8cde-9fcacdf20f37" providerId="ADAL" clId="{92C4CF35-13F9-4C29-8CA6-C1CC65BC68F2}" dt="2023-04-17T18:04:03.825" v="235" actId="478"/>
          <ac:picMkLst>
            <pc:docMk/>
            <pc:sldMk cId="4167589495" sldId="318"/>
            <ac:picMk id="1026" creationId="{08C9DC91-2EFF-D15F-2FD8-0C97BFADA1FA}"/>
          </ac:picMkLst>
        </pc:picChg>
        <pc:picChg chg="add mod">
          <ac:chgData name="Allan De Castro" userId="84a4b5ad-8573-422f-8cde-9fcacdf20f37" providerId="ADAL" clId="{92C4CF35-13F9-4C29-8CA6-C1CC65BC68F2}" dt="2023-04-17T18:04:10.714" v="238" actId="1076"/>
          <ac:picMkLst>
            <pc:docMk/>
            <pc:sldMk cId="4167589495" sldId="318"/>
            <ac:picMk id="2050" creationId="{F5683340-B4F7-C74E-A51A-5A5C51FCE698}"/>
          </ac:picMkLst>
        </pc:picChg>
      </pc:sldChg>
      <pc:sldChg chg="addSp delSp modSp add mod">
        <pc:chgData name="Allan De Castro" userId="84a4b5ad-8573-422f-8cde-9fcacdf20f37" providerId="ADAL" clId="{92C4CF35-13F9-4C29-8CA6-C1CC65BC68F2}" dt="2023-04-17T18:18:43.855" v="289"/>
        <pc:sldMkLst>
          <pc:docMk/>
          <pc:sldMk cId="3253152132" sldId="319"/>
        </pc:sldMkLst>
        <pc:spChg chg="mod">
          <ac:chgData name="Allan De Castro" userId="84a4b5ad-8573-422f-8cde-9fcacdf20f37" providerId="ADAL" clId="{92C4CF35-13F9-4C29-8CA6-C1CC65BC68F2}" dt="2023-04-17T18:18:43.855" v="289"/>
          <ac:spMkLst>
            <pc:docMk/>
            <pc:sldMk cId="3253152132" sldId="319"/>
            <ac:spMk id="3" creationId="{6C046590-DBF7-E504-D57B-21E4F70B0EA2}"/>
          </ac:spMkLst>
        </pc:spChg>
        <pc:spChg chg="mod">
          <ac:chgData name="Allan De Castro" userId="84a4b5ad-8573-422f-8cde-9fcacdf20f37" providerId="ADAL" clId="{92C4CF35-13F9-4C29-8CA6-C1CC65BC68F2}" dt="2023-04-17T18:10:31.229" v="282" actId="20577"/>
          <ac:spMkLst>
            <pc:docMk/>
            <pc:sldMk cId="3253152132" sldId="319"/>
            <ac:spMk id="5" creationId="{C3E0CF63-6F21-202D-6379-01CBA49CA521}"/>
          </ac:spMkLst>
        </pc:spChg>
        <pc:picChg chg="del">
          <ac:chgData name="Allan De Castro" userId="84a4b5ad-8573-422f-8cde-9fcacdf20f37" providerId="ADAL" clId="{92C4CF35-13F9-4C29-8CA6-C1CC65BC68F2}" dt="2023-04-17T18:05:32.362" v="248" actId="478"/>
          <ac:picMkLst>
            <pc:docMk/>
            <pc:sldMk cId="3253152132" sldId="319"/>
            <ac:picMk id="2050" creationId="{F5683340-B4F7-C74E-A51A-5A5C51FCE698}"/>
          </ac:picMkLst>
        </pc:picChg>
        <pc:picChg chg="add mod">
          <ac:chgData name="Allan De Castro" userId="84a4b5ad-8573-422f-8cde-9fcacdf20f37" providerId="ADAL" clId="{92C4CF35-13F9-4C29-8CA6-C1CC65BC68F2}" dt="2023-04-17T18:05:35.899" v="251" actId="1076"/>
          <ac:picMkLst>
            <pc:docMk/>
            <pc:sldMk cId="3253152132" sldId="319"/>
            <ac:picMk id="3074" creationId="{2ACDA52B-144F-B451-0334-929AD5213A61}"/>
          </ac:picMkLst>
        </pc:picChg>
        <pc:picChg chg="add mod">
          <ac:chgData name="Allan De Castro" userId="84a4b5ad-8573-422f-8cde-9fcacdf20f37" providerId="ADAL" clId="{92C4CF35-13F9-4C29-8CA6-C1CC65BC68F2}" dt="2023-04-17T18:05:47.517" v="254" actId="1076"/>
          <ac:picMkLst>
            <pc:docMk/>
            <pc:sldMk cId="3253152132" sldId="319"/>
            <ac:picMk id="3076" creationId="{2D57BAF1-D8C8-8D22-546C-05D6DB3703ED}"/>
          </ac:picMkLst>
        </pc:picChg>
      </pc:sldChg>
      <pc:sldChg chg="addSp delSp modSp add mod">
        <pc:chgData name="Allan De Castro" userId="84a4b5ad-8573-422f-8cde-9fcacdf20f37" providerId="ADAL" clId="{92C4CF35-13F9-4C29-8CA6-C1CC65BC68F2}" dt="2023-04-17T18:21:13.822" v="306" actId="1076"/>
        <pc:sldMkLst>
          <pc:docMk/>
          <pc:sldMk cId="2694208961" sldId="320"/>
        </pc:sldMkLst>
        <pc:spChg chg="mod">
          <ac:chgData name="Allan De Castro" userId="84a4b5ad-8573-422f-8cde-9fcacdf20f37" providerId="ADAL" clId="{92C4CF35-13F9-4C29-8CA6-C1CC65BC68F2}" dt="2023-04-17T18:17:29.530" v="288"/>
          <ac:spMkLst>
            <pc:docMk/>
            <pc:sldMk cId="2694208961" sldId="320"/>
            <ac:spMk id="3" creationId="{6C046590-DBF7-E504-D57B-21E4F70B0EA2}"/>
          </ac:spMkLst>
        </pc:spChg>
        <pc:spChg chg="mod">
          <ac:chgData name="Allan De Castro" userId="84a4b5ad-8573-422f-8cde-9fcacdf20f37" providerId="ADAL" clId="{92C4CF35-13F9-4C29-8CA6-C1CC65BC68F2}" dt="2023-04-17T18:20:35.376" v="298"/>
          <ac:spMkLst>
            <pc:docMk/>
            <pc:sldMk cId="2694208961" sldId="320"/>
            <ac:spMk id="5" creationId="{C3E0CF63-6F21-202D-6379-01CBA49CA521}"/>
          </ac:spMkLst>
        </pc:spChg>
        <pc:picChg chg="del">
          <ac:chgData name="Allan De Castro" userId="84a4b5ad-8573-422f-8cde-9fcacdf20f37" providerId="ADAL" clId="{92C4CF35-13F9-4C29-8CA6-C1CC65BC68F2}" dt="2023-04-17T18:17:11.412" v="285" actId="478"/>
          <ac:picMkLst>
            <pc:docMk/>
            <pc:sldMk cId="2694208961" sldId="320"/>
            <ac:picMk id="2" creationId="{E8DA1756-2119-3582-C58D-F5B8971B60ED}"/>
          </ac:picMkLst>
        </pc:picChg>
        <pc:picChg chg="add mod">
          <ac:chgData name="Allan De Castro" userId="84a4b5ad-8573-422f-8cde-9fcacdf20f37" providerId="ADAL" clId="{92C4CF35-13F9-4C29-8CA6-C1CC65BC68F2}" dt="2023-04-17T18:17:13.120" v="286" actId="1076"/>
          <ac:picMkLst>
            <pc:docMk/>
            <pc:sldMk cId="2694208961" sldId="320"/>
            <ac:picMk id="6" creationId="{E31FB922-A6D6-8260-7DCF-34EA65A27996}"/>
          </ac:picMkLst>
        </pc:picChg>
        <pc:picChg chg="del">
          <ac:chgData name="Allan De Castro" userId="84a4b5ad-8573-422f-8cde-9fcacdf20f37" providerId="ADAL" clId="{92C4CF35-13F9-4C29-8CA6-C1CC65BC68F2}" dt="2023-04-17T18:21:07.007" v="300" actId="478"/>
          <ac:picMkLst>
            <pc:docMk/>
            <pc:sldMk cId="2694208961" sldId="320"/>
            <ac:picMk id="3074" creationId="{2ACDA52B-144F-B451-0334-929AD5213A61}"/>
          </ac:picMkLst>
        </pc:picChg>
        <pc:picChg chg="del">
          <ac:chgData name="Allan De Castro" userId="84a4b5ad-8573-422f-8cde-9fcacdf20f37" providerId="ADAL" clId="{92C4CF35-13F9-4C29-8CA6-C1CC65BC68F2}" dt="2023-04-17T18:21:07.460" v="301" actId="478"/>
          <ac:picMkLst>
            <pc:docMk/>
            <pc:sldMk cId="2694208961" sldId="320"/>
            <ac:picMk id="3076" creationId="{2D57BAF1-D8C8-8D22-546C-05D6DB3703ED}"/>
          </ac:picMkLst>
        </pc:picChg>
        <pc:picChg chg="add mod">
          <ac:chgData name="Allan De Castro" userId="84a4b5ad-8573-422f-8cde-9fcacdf20f37" providerId="ADAL" clId="{92C4CF35-13F9-4C29-8CA6-C1CC65BC68F2}" dt="2023-04-17T18:21:13.822" v="306" actId="1076"/>
          <ac:picMkLst>
            <pc:docMk/>
            <pc:sldMk cId="2694208961" sldId="320"/>
            <ac:picMk id="4098" creationId="{3257584F-4AE0-1E21-1814-7E1B73E5B1E0}"/>
          </ac:picMkLst>
        </pc:picChg>
      </pc:sldChg>
      <pc:sldChg chg="addSp delSp modSp add del mod">
        <pc:chgData name="Allan De Castro" userId="84a4b5ad-8573-422f-8cde-9fcacdf20f37" providerId="ADAL" clId="{92C4CF35-13F9-4C29-8CA6-C1CC65BC68F2}" dt="2023-04-17T18:27:16.703" v="411" actId="47"/>
        <pc:sldMkLst>
          <pc:docMk/>
          <pc:sldMk cId="2681527431" sldId="321"/>
        </pc:sldMkLst>
        <pc:spChg chg="mod">
          <ac:chgData name="Allan De Castro" userId="84a4b5ad-8573-422f-8cde-9fcacdf20f37" providerId="ADAL" clId="{92C4CF35-13F9-4C29-8CA6-C1CC65BC68F2}" dt="2023-04-17T18:23:36.688" v="308"/>
          <ac:spMkLst>
            <pc:docMk/>
            <pc:sldMk cId="2681527431" sldId="321"/>
            <ac:spMk id="3" creationId="{6C046590-DBF7-E504-D57B-21E4F70B0EA2}"/>
          </ac:spMkLst>
        </pc:spChg>
        <pc:spChg chg="mod">
          <ac:chgData name="Allan De Castro" userId="84a4b5ad-8573-422f-8cde-9fcacdf20f37" providerId="ADAL" clId="{92C4CF35-13F9-4C29-8CA6-C1CC65BC68F2}" dt="2023-04-17T18:24:21.931" v="336" actId="27636"/>
          <ac:spMkLst>
            <pc:docMk/>
            <pc:sldMk cId="2681527431" sldId="321"/>
            <ac:spMk id="5" creationId="{C3E0CF63-6F21-202D-6379-01CBA49CA521}"/>
          </ac:spMkLst>
        </pc:spChg>
        <pc:picChg chg="add del mod">
          <ac:chgData name="Allan De Castro" userId="84a4b5ad-8573-422f-8cde-9fcacdf20f37" providerId="ADAL" clId="{92C4CF35-13F9-4C29-8CA6-C1CC65BC68F2}" dt="2023-04-17T18:25:13.902" v="342"/>
          <ac:picMkLst>
            <pc:docMk/>
            <pc:sldMk cId="2681527431" sldId="321"/>
            <ac:picMk id="6" creationId="{6562F64F-E69A-C0F9-1CC5-CC1BB8FCB96B}"/>
          </ac:picMkLst>
        </pc:picChg>
        <pc:picChg chg="del">
          <ac:chgData name="Allan De Castro" userId="84a4b5ad-8573-422f-8cde-9fcacdf20f37" providerId="ADAL" clId="{92C4CF35-13F9-4C29-8CA6-C1CC65BC68F2}" dt="2023-04-17T18:23:54.797" v="315" actId="478"/>
          <ac:picMkLst>
            <pc:docMk/>
            <pc:sldMk cId="2681527431" sldId="321"/>
            <ac:picMk id="3074" creationId="{2ACDA52B-144F-B451-0334-929AD5213A61}"/>
          </ac:picMkLst>
        </pc:picChg>
        <pc:picChg chg="del">
          <ac:chgData name="Allan De Castro" userId="84a4b5ad-8573-422f-8cde-9fcacdf20f37" providerId="ADAL" clId="{92C4CF35-13F9-4C29-8CA6-C1CC65BC68F2}" dt="2023-04-17T18:24:05.750" v="321" actId="478"/>
          <ac:picMkLst>
            <pc:docMk/>
            <pc:sldMk cId="2681527431" sldId="321"/>
            <ac:picMk id="3076" creationId="{2D57BAF1-D8C8-8D22-546C-05D6DB3703ED}"/>
          </ac:picMkLst>
        </pc:picChg>
        <pc:picChg chg="add mod">
          <ac:chgData name="Allan De Castro" userId="84a4b5ad-8573-422f-8cde-9fcacdf20f37" providerId="ADAL" clId="{92C4CF35-13F9-4C29-8CA6-C1CC65BC68F2}" dt="2023-04-17T18:24:31.732" v="340" actId="14100"/>
          <ac:picMkLst>
            <pc:docMk/>
            <pc:sldMk cId="2681527431" sldId="321"/>
            <ac:picMk id="5122" creationId="{F0B6403C-7ED7-001A-671E-A1EDE1E420EC}"/>
          </ac:picMkLst>
        </pc:picChg>
        <pc:picChg chg="add mod">
          <ac:chgData name="Allan De Castro" userId="84a4b5ad-8573-422f-8cde-9fcacdf20f37" providerId="ADAL" clId="{92C4CF35-13F9-4C29-8CA6-C1CC65BC68F2}" dt="2023-04-17T18:24:23.039" v="337" actId="1076"/>
          <ac:picMkLst>
            <pc:docMk/>
            <pc:sldMk cId="2681527431" sldId="321"/>
            <ac:picMk id="5124" creationId="{83AAF44C-A36A-E7D9-C0D2-518681F3E9BD}"/>
          </ac:picMkLst>
        </pc:picChg>
      </pc:sldChg>
      <pc:sldChg chg="addSp delSp modSp add mod">
        <pc:chgData name="Allan De Castro" userId="84a4b5ad-8573-422f-8cde-9fcacdf20f37" providerId="ADAL" clId="{92C4CF35-13F9-4C29-8CA6-C1CC65BC68F2}" dt="2023-04-17T18:26:01.382" v="410" actId="1076"/>
        <pc:sldMkLst>
          <pc:docMk/>
          <pc:sldMk cId="1811033490" sldId="322"/>
        </pc:sldMkLst>
        <pc:spChg chg="mod">
          <ac:chgData name="Allan De Castro" userId="84a4b5ad-8573-422f-8cde-9fcacdf20f37" providerId="ADAL" clId="{92C4CF35-13F9-4C29-8CA6-C1CC65BC68F2}" dt="2023-04-17T18:25:51.462" v="405"/>
          <ac:spMkLst>
            <pc:docMk/>
            <pc:sldMk cId="1811033490" sldId="322"/>
            <ac:spMk id="3" creationId="{6C046590-DBF7-E504-D57B-21E4F70B0EA2}"/>
          </ac:spMkLst>
        </pc:spChg>
        <pc:spChg chg="mod">
          <ac:chgData name="Allan De Castro" userId="84a4b5ad-8573-422f-8cde-9fcacdf20f37" providerId="ADAL" clId="{92C4CF35-13F9-4C29-8CA6-C1CC65BC68F2}" dt="2023-04-17T18:25:44.928" v="404" actId="20577"/>
          <ac:spMkLst>
            <pc:docMk/>
            <pc:sldMk cId="1811033490" sldId="322"/>
            <ac:spMk id="5" creationId="{C3E0CF63-6F21-202D-6379-01CBA49CA521}"/>
          </ac:spMkLst>
        </pc:spChg>
        <pc:picChg chg="del">
          <ac:chgData name="Allan De Castro" userId="84a4b5ad-8573-422f-8cde-9fcacdf20f37" providerId="ADAL" clId="{92C4CF35-13F9-4C29-8CA6-C1CC65BC68F2}" dt="2023-04-17T18:25:27.333" v="344" actId="478"/>
          <ac:picMkLst>
            <pc:docMk/>
            <pc:sldMk cId="1811033490" sldId="322"/>
            <ac:picMk id="5122" creationId="{F0B6403C-7ED7-001A-671E-A1EDE1E420EC}"/>
          </ac:picMkLst>
        </pc:picChg>
        <pc:picChg chg="del">
          <ac:chgData name="Allan De Castro" userId="84a4b5ad-8573-422f-8cde-9fcacdf20f37" providerId="ADAL" clId="{92C4CF35-13F9-4C29-8CA6-C1CC65BC68F2}" dt="2023-04-17T18:25:32.282" v="348" actId="478"/>
          <ac:picMkLst>
            <pc:docMk/>
            <pc:sldMk cId="1811033490" sldId="322"/>
            <ac:picMk id="5124" creationId="{83AAF44C-A36A-E7D9-C0D2-518681F3E9BD}"/>
          </ac:picMkLst>
        </pc:picChg>
        <pc:picChg chg="add mod">
          <ac:chgData name="Allan De Castro" userId="84a4b5ad-8573-422f-8cde-9fcacdf20f37" providerId="ADAL" clId="{92C4CF35-13F9-4C29-8CA6-C1CC65BC68F2}" dt="2023-04-17T18:26:01.382" v="410" actId="1076"/>
          <ac:picMkLst>
            <pc:docMk/>
            <pc:sldMk cId="1811033490" sldId="322"/>
            <ac:picMk id="6146" creationId="{4D7A43F2-8081-6E8D-14C2-9AE1C40D6551}"/>
          </ac:picMkLst>
        </pc:picChg>
      </pc:sldChg>
      <pc:sldChg chg="addSp delSp modSp add mod">
        <pc:chgData name="Allan De Castro" userId="84a4b5ad-8573-422f-8cde-9fcacdf20f37" providerId="ADAL" clId="{92C4CF35-13F9-4C29-8CA6-C1CC65BC68F2}" dt="2023-04-17T18:41:12.093" v="491" actId="1076"/>
        <pc:sldMkLst>
          <pc:docMk/>
          <pc:sldMk cId="3844345948" sldId="323"/>
        </pc:sldMkLst>
        <pc:spChg chg="mod">
          <ac:chgData name="Allan De Castro" userId="84a4b5ad-8573-422f-8cde-9fcacdf20f37" providerId="ADAL" clId="{92C4CF35-13F9-4C29-8CA6-C1CC65BC68F2}" dt="2023-04-17T18:41:07.403" v="489" actId="6549"/>
          <ac:spMkLst>
            <pc:docMk/>
            <pc:sldMk cId="3844345948" sldId="323"/>
            <ac:spMk id="3" creationId="{6C046590-DBF7-E504-D57B-21E4F70B0EA2}"/>
          </ac:spMkLst>
        </pc:spChg>
        <pc:spChg chg="mod">
          <ac:chgData name="Allan De Castro" userId="84a4b5ad-8573-422f-8cde-9fcacdf20f37" providerId="ADAL" clId="{92C4CF35-13F9-4C29-8CA6-C1CC65BC68F2}" dt="2023-04-17T18:40:43.945" v="480" actId="27636"/>
          <ac:spMkLst>
            <pc:docMk/>
            <pc:sldMk cId="3844345948" sldId="323"/>
            <ac:spMk id="5" creationId="{C3E0CF63-6F21-202D-6379-01CBA49CA521}"/>
          </ac:spMkLst>
        </pc:spChg>
        <pc:picChg chg="del">
          <ac:chgData name="Allan De Castro" userId="84a4b5ad-8573-422f-8cde-9fcacdf20f37" providerId="ADAL" clId="{92C4CF35-13F9-4C29-8CA6-C1CC65BC68F2}" dt="2023-04-17T18:37:03.949" v="417" actId="478"/>
          <ac:picMkLst>
            <pc:docMk/>
            <pc:sldMk cId="3844345948" sldId="323"/>
            <ac:picMk id="2" creationId="{E8DA1756-2119-3582-C58D-F5B8971B60ED}"/>
          </ac:picMkLst>
        </pc:picChg>
        <pc:picChg chg="add del mod">
          <ac:chgData name="Allan De Castro" userId="84a4b5ad-8573-422f-8cde-9fcacdf20f37" providerId="ADAL" clId="{92C4CF35-13F9-4C29-8CA6-C1CC65BC68F2}" dt="2023-04-17T18:37:01.819" v="415" actId="478"/>
          <ac:picMkLst>
            <pc:docMk/>
            <pc:sldMk cId="3844345948" sldId="323"/>
            <ac:picMk id="7" creationId="{94892D36-D407-30F8-AB8F-D384A62592BA}"/>
          </ac:picMkLst>
        </pc:picChg>
        <pc:picChg chg="add mod">
          <ac:chgData name="Allan De Castro" userId="84a4b5ad-8573-422f-8cde-9fcacdf20f37" providerId="ADAL" clId="{92C4CF35-13F9-4C29-8CA6-C1CC65BC68F2}" dt="2023-04-17T18:37:07.504" v="421" actId="1076"/>
          <ac:picMkLst>
            <pc:docMk/>
            <pc:sldMk cId="3844345948" sldId="323"/>
            <ac:picMk id="8" creationId="{CCA50F08-ABF1-40A8-17F0-F1FF002F8153}"/>
          </ac:picMkLst>
        </pc:picChg>
        <pc:picChg chg="del">
          <ac:chgData name="Allan De Castro" userId="84a4b5ad-8573-422f-8cde-9fcacdf20f37" providerId="ADAL" clId="{92C4CF35-13F9-4C29-8CA6-C1CC65BC68F2}" dt="2023-04-17T18:39:42.532" v="425" actId="478"/>
          <ac:picMkLst>
            <pc:docMk/>
            <pc:sldMk cId="3844345948" sldId="323"/>
            <ac:picMk id="6146" creationId="{4D7A43F2-8081-6E8D-14C2-9AE1C40D6551}"/>
          </ac:picMkLst>
        </pc:picChg>
        <pc:picChg chg="add mod">
          <ac:chgData name="Allan De Castro" userId="84a4b5ad-8573-422f-8cde-9fcacdf20f37" providerId="ADAL" clId="{92C4CF35-13F9-4C29-8CA6-C1CC65BC68F2}" dt="2023-04-17T18:41:12.093" v="491" actId="1076"/>
          <ac:picMkLst>
            <pc:docMk/>
            <pc:sldMk cId="3844345948" sldId="323"/>
            <ac:picMk id="7170" creationId="{96F96FA6-93C5-3661-736B-90E1C8932757}"/>
          </ac:picMkLst>
        </pc:picChg>
      </pc:sldChg>
      <pc:sldChg chg="addSp delSp modSp add mod">
        <pc:chgData name="Allan De Castro" userId="84a4b5ad-8573-422f-8cde-9fcacdf20f37" providerId="ADAL" clId="{92C4CF35-13F9-4C29-8CA6-C1CC65BC68F2}" dt="2023-04-17T18:43:17.953" v="515" actId="1076"/>
        <pc:sldMkLst>
          <pc:docMk/>
          <pc:sldMk cId="1821189232" sldId="324"/>
        </pc:sldMkLst>
        <pc:spChg chg="mod">
          <ac:chgData name="Allan De Castro" userId="84a4b5ad-8573-422f-8cde-9fcacdf20f37" providerId="ADAL" clId="{92C4CF35-13F9-4C29-8CA6-C1CC65BC68F2}" dt="2023-04-17T18:42:33.723" v="506" actId="1076"/>
          <ac:spMkLst>
            <pc:docMk/>
            <pc:sldMk cId="1821189232" sldId="324"/>
            <ac:spMk id="3" creationId="{6C046590-DBF7-E504-D57B-21E4F70B0EA2}"/>
          </ac:spMkLst>
        </pc:spChg>
        <pc:spChg chg="mod">
          <ac:chgData name="Allan De Castro" userId="84a4b5ad-8573-422f-8cde-9fcacdf20f37" providerId="ADAL" clId="{92C4CF35-13F9-4C29-8CA6-C1CC65BC68F2}" dt="2023-04-17T18:42:11.810" v="500" actId="27636"/>
          <ac:spMkLst>
            <pc:docMk/>
            <pc:sldMk cId="1821189232" sldId="324"/>
            <ac:spMk id="5" creationId="{C3E0CF63-6F21-202D-6379-01CBA49CA521}"/>
          </ac:spMkLst>
        </pc:spChg>
        <pc:picChg chg="add mod modCrop">
          <ac:chgData name="Allan De Castro" userId="84a4b5ad-8573-422f-8cde-9fcacdf20f37" providerId="ADAL" clId="{92C4CF35-13F9-4C29-8CA6-C1CC65BC68F2}" dt="2023-04-17T18:43:17.953" v="515" actId="1076"/>
          <ac:picMkLst>
            <pc:docMk/>
            <pc:sldMk cId="1821189232" sldId="324"/>
            <ac:picMk id="6" creationId="{1692FF42-0663-91CF-2C33-062103E27377}"/>
          </ac:picMkLst>
        </pc:picChg>
        <pc:picChg chg="del">
          <ac:chgData name="Allan De Castro" userId="84a4b5ad-8573-422f-8cde-9fcacdf20f37" providerId="ADAL" clId="{92C4CF35-13F9-4C29-8CA6-C1CC65BC68F2}" dt="2023-04-17T18:43:03.389" v="510" actId="478"/>
          <ac:picMkLst>
            <pc:docMk/>
            <pc:sldMk cId="1821189232" sldId="324"/>
            <ac:picMk id="8" creationId="{CCA50F08-ABF1-40A8-17F0-F1FF002F8153}"/>
          </ac:picMkLst>
        </pc:picChg>
        <pc:picChg chg="del">
          <ac:chgData name="Allan De Castro" userId="84a4b5ad-8573-422f-8cde-9fcacdf20f37" providerId="ADAL" clId="{92C4CF35-13F9-4C29-8CA6-C1CC65BC68F2}" dt="2023-04-17T18:42:00.749" v="493" actId="478"/>
          <ac:picMkLst>
            <pc:docMk/>
            <pc:sldMk cId="1821189232" sldId="324"/>
            <ac:picMk id="7170" creationId="{96F96FA6-93C5-3661-736B-90E1C8932757}"/>
          </ac:picMkLst>
        </pc:picChg>
        <pc:picChg chg="add mod">
          <ac:chgData name="Allan De Castro" userId="84a4b5ad-8573-422f-8cde-9fcacdf20f37" providerId="ADAL" clId="{92C4CF35-13F9-4C29-8CA6-C1CC65BC68F2}" dt="2023-04-17T18:43:06.965" v="513" actId="1076"/>
          <ac:picMkLst>
            <pc:docMk/>
            <pc:sldMk cId="1821189232" sldId="324"/>
            <ac:picMk id="8194" creationId="{9908777A-A450-2A3F-A5FA-E974536E2481}"/>
          </ac:picMkLst>
        </pc:picChg>
      </pc:sldChg>
    </pc:docChg>
  </pc:docChgLst>
  <pc:docChgLst>
    <pc:chgData name="David VACHALA" userId="76d02b97-1bbd-456c-868a-7dcf11490085" providerId="ADAL" clId="{CBEB70E8-5342-4321-A61A-540C47E7F4B0}"/>
    <pc:docChg chg="undo redo custSel addSld delSld modSld sldOrd modSection">
      <pc:chgData name="David VACHALA" userId="76d02b97-1bbd-456c-868a-7dcf11490085" providerId="ADAL" clId="{CBEB70E8-5342-4321-A61A-540C47E7F4B0}" dt="2023-08-30T09:18:28.537" v="705" actId="14100"/>
      <pc:docMkLst>
        <pc:docMk/>
      </pc:docMkLst>
      <pc:sldChg chg="modSp mod">
        <pc:chgData name="David VACHALA" userId="76d02b97-1bbd-456c-868a-7dcf11490085" providerId="ADAL" clId="{CBEB70E8-5342-4321-A61A-540C47E7F4B0}" dt="2023-08-17T14:39:55.748" v="140"/>
        <pc:sldMkLst>
          <pc:docMk/>
          <pc:sldMk cId="3674066786" sldId="256"/>
        </pc:sldMkLst>
        <pc:spChg chg="mod">
          <ac:chgData name="David VACHALA" userId="76d02b97-1bbd-456c-868a-7dcf11490085" providerId="ADAL" clId="{CBEB70E8-5342-4321-A61A-540C47E7F4B0}" dt="2023-08-17T14:39:55.748" v="140"/>
          <ac:spMkLst>
            <pc:docMk/>
            <pc:sldMk cId="3674066786" sldId="256"/>
            <ac:spMk id="8" creationId="{88B82E67-C906-4FA9-BD44-A226DC6C19B0}"/>
          </ac:spMkLst>
        </pc:spChg>
        <pc:spChg chg="mod">
          <ac:chgData name="David VACHALA" userId="76d02b97-1bbd-456c-868a-7dcf11490085" providerId="ADAL" clId="{CBEB70E8-5342-4321-A61A-540C47E7F4B0}" dt="2023-08-17T14:39:05.077" v="124" actId="20577"/>
          <ac:spMkLst>
            <pc:docMk/>
            <pc:sldMk cId="3674066786" sldId="256"/>
            <ac:spMk id="14" creationId="{6E31850A-D536-41F0-9D96-7836AAC5E502}"/>
          </ac:spMkLst>
        </pc:spChg>
        <pc:spChg chg="mod">
          <ac:chgData name="David VACHALA" userId="76d02b97-1bbd-456c-868a-7dcf11490085" providerId="ADAL" clId="{CBEB70E8-5342-4321-A61A-540C47E7F4B0}" dt="2023-08-17T14:39:18.532" v="133" actId="20577"/>
          <ac:spMkLst>
            <pc:docMk/>
            <pc:sldMk cId="3674066786" sldId="256"/>
            <ac:spMk id="15" creationId="{039E4815-406A-447F-A41F-26286A4CD799}"/>
          </ac:spMkLst>
        </pc:spChg>
        <pc:picChg chg="mod">
          <ac:chgData name="David VACHALA" userId="76d02b97-1bbd-456c-868a-7dcf11490085" providerId="ADAL" clId="{CBEB70E8-5342-4321-A61A-540C47E7F4B0}" dt="2023-08-17T14:38:32.975" v="117"/>
          <ac:picMkLst>
            <pc:docMk/>
            <pc:sldMk cId="3674066786" sldId="256"/>
            <ac:picMk id="7" creationId="{B0BD3314-776A-44E8-9050-B1333A393952}"/>
          </ac:picMkLst>
        </pc:picChg>
      </pc:sldChg>
      <pc:sldChg chg="modSp mod">
        <pc:chgData name="David VACHALA" userId="76d02b97-1bbd-456c-868a-7dcf11490085" providerId="ADAL" clId="{CBEB70E8-5342-4321-A61A-540C47E7F4B0}" dt="2023-08-17T14:29:30.464" v="66" actId="20577"/>
        <pc:sldMkLst>
          <pc:docMk/>
          <pc:sldMk cId="409723674" sldId="259"/>
        </pc:sldMkLst>
        <pc:spChg chg="mod">
          <ac:chgData name="David VACHALA" userId="76d02b97-1bbd-456c-868a-7dcf11490085" providerId="ADAL" clId="{CBEB70E8-5342-4321-A61A-540C47E7F4B0}" dt="2023-08-17T14:29:30.464" v="66" actId="20577"/>
          <ac:spMkLst>
            <pc:docMk/>
            <pc:sldMk cId="409723674" sldId="259"/>
            <ac:spMk id="33" creationId="{3CD78EB7-563C-4025-87ED-8064992121A5}"/>
          </ac:spMkLst>
        </pc:spChg>
      </pc:sldChg>
      <pc:sldChg chg="modSp mod">
        <pc:chgData name="David VACHALA" userId="76d02b97-1bbd-456c-868a-7dcf11490085" providerId="ADAL" clId="{CBEB70E8-5342-4321-A61A-540C47E7F4B0}" dt="2023-08-17T14:38:13.491" v="115"/>
        <pc:sldMkLst>
          <pc:docMk/>
          <pc:sldMk cId="1743216632" sldId="261"/>
        </pc:sldMkLst>
        <pc:spChg chg="mod">
          <ac:chgData name="David VACHALA" userId="76d02b97-1bbd-456c-868a-7dcf11490085" providerId="ADAL" clId="{CBEB70E8-5342-4321-A61A-540C47E7F4B0}" dt="2023-08-17T14:28:16.868" v="9" actId="20577"/>
          <ac:spMkLst>
            <pc:docMk/>
            <pc:sldMk cId="1743216632" sldId="261"/>
            <ac:spMk id="29" creationId="{CB892594-7024-4545-AEF5-72B22C06A1A3}"/>
          </ac:spMkLst>
        </pc:spChg>
        <pc:spChg chg="mod">
          <ac:chgData name="David VACHALA" userId="76d02b97-1bbd-456c-868a-7dcf11490085" providerId="ADAL" clId="{CBEB70E8-5342-4321-A61A-540C47E7F4B0}" dt="2023-08-17T14:32:16.058" v="92"/>
          <ac:spMkLst>
            <pc:docMk/>
            <pc:sldMk cId="1743216632" sldId="261"/>
            <ac:spMk id="38" creationId="{3AD62353-66DA-437B-A82D-75433367BE34}"/>
          </ac:spMkLst>
        </pc:spChg>
        <pc:spChg chg="mod">
          <ac:chgData name="David VACHALA" userId="76d02b97-1bbd-456c-868a-7dcf11490085" providerId="ADAL" clId="{CBEB70E8-5342-4321-A61A-540C47E7F4B0}" dt="2023-08-17T14:37:53.666" v="112" actId="20577"/>
          <ac:spMkLst>
            <pc:docMk/>
            <pc:sldMk cId="1743216632" sldId="261"/>
            <ac:spMk id="39" creationId="{C17792EC-B649-4521-8BC0-704F4F4F9823}"/>
          </ac:spMkLst>
        </pc:spChg>
        <pc:spChg chg="mod">
          <ac:chgData name="David VACHALA" userId="76d02b97-1bbd-456c-868a-7dcf11490085" providerId="ADAL" clId="{CBEB70E8-5342-4321-A61A-540C47E7F4B0}" dt="2023-08-17T14:32:33.512" v="95"/>
          <ac:spMkLst>
            <pc:docMk/>
            <pc:sldMk cId="1743216632" sldId="261"/>
            <ac:spMk id="41" creationId="{309B52EE-F75E-4904-AF65-5BA395A3D838}"/>
          </ac:spMkLst>
        </pc:spChg>
        <pc:spChg chg="mod">
          <ac:chgData name="David VACHALA" userId="76d02b97-1bbd-456c-868a-7dcf11490085" providerId="ADAL" clId="{CBEB70E8-5342-4321-A61A-540C47E7F4B0}" dt="2023-08-17T14:37:12.152" v="97"/>
          <ac:spMkLst>
            <pc:docMk/>
            <pc:sldMk cId="1743216632" sldId="261"/>
            <ac:spMk id="42" creationId="{4BCB5372-1AB6-44A8-AD04-1395BEABC92C}"/>
          </ac:spMkLst>
        </pc:spChg>
        <pc:picChg chg="mod">
          <ac:chgData name="David VACHALA" userId="76d02b97-1bbd-456c-868a-7dcf11490085" providerId="ADAL" clId="{CBEB70E8-5342-4321-A61A-540C47E7F4B0}" dt="2023-08-17T14:38:13.491" v="115"/>
          <ac:picMkLst>
            <pc:docMk/>
            <pc:sldMk cId="1743216632" sldId="261"/>
            <ac:picMk id="37" creationId="{DDCB2138-9DAD-4B7D-8846-B68288AF3EAC}"/>
          </ac:picMkLst>
        </pc:picChg>
        <pc:picChg chg="mod">
          <ac:chgData name="David VACHALA" userId="76d02b97-1bbd-456c-868a-7dcf11490085" providerId="ADAL" clId="{CBEB70E8-5342-4321-A61A-540C47E7F4B0}" dt="2023-08-17T14:38:00.352" v="113"/>
          <ac:picMkLst>
            <pc:docMk/>
            <pc:sldMk cId="1743216632" sldId="261"/>
            <ac:picMk id="76" creationId="{C329057C-A703-4234-8C36-15BC675BA225}"/>
          </ac:picMkLst>
        </pc:picChg>
      </pc:sldChg>
      <pc:sldChg chg="del">
        <pc:chgData name="David VACHALA" userId="76d02b97-1bbd-456c-868a-7dcf11490085" providerId="ADAL" clId="{CBEB70E8-5342-4321-A61A-540C47E7F4B0}" dt="2023-08-17T14:29:08.563" v="48" actId="47"/>
        <pc:sldMkLst>
          <pc:docMk/>
          <pc:sldMk cId="1796155887" sldId="275"/>
        </pc:sldMkLst>
      </pc:sldChg>
      <pc:sldChg chg="del">
        <pc:chgData name="David VACHALA" userId="76d02b97-1bbd-456c-868a-7dcf11490085" providerId="ADAL" clId="{CBEB70E8-5342-4321-A61A-540C47E7F4B0}" dt="2023-08-17T14:29:56.840" v="80" actId="47"/>
        <pc:sldMkLst>
          <pc:docMk/>
          <pc:sldMk cId="615522492" sldId="327"/>
        </pc:sldMkLst>
      </pc:sldChg>
      <pc:sldChg chg="del">
        <pc:chgData name="David VACHALA" userId="76d02b97-1bbd-456c-868a-7dcf11490085" providerId="ADAL" clId="{CBEB70E8-5342-4321-A61A-540C47E7F4B0}" dt="2023-08-17T14:28:58.673" v="41" actId="47"/>
        <pc:sldMkLst>
          <pc:docMk/>
          <pc:sldMk cId="2524669051" sldId="478"/>
        </pc:sldMkLst>
      </pc:sldChg>
      <pc:sldChg chg="del">
        <pc:chgData name="David VACHALA" userId="76d02b97-1bbd-456c-868a-7dcf11490085" providerId="ADAL" clId="{CBEB70E8-5342-4321-A61A-540C47E7F4B0}" dt="2023-08-17T14:29:00.747" v="42" actId="47"/>
        <pc:sldMkLst>
          <pc:docMk/>
          <pc:sldMk cId="412135555" sldId="479"/>
        </pc:sldMkLst>
      </pc:sldChg>
      <pc:sldChg chg="del">
        <pc:chgData name="David VACHALA" userId="76d02b97-1bbd-456c-868a-7dcf11490085" providerId="ADAL" clId="{CBEB70E8-5342-4321-A61A-540C47E7F4B0}" dt="2023-08-17T14:29:02.585" v="43" actId="47"/>
        <pc:sldMkLst>
          <pc:docMk/>
          <pc:sldMk cId="422321190" sldId="480"/>
        </pc:sldMkLst>
      </pc:sldChg>
      <pc:sldChg chg="del">
        <pc:chgData name="David VACHALA" userId="76d02b97-1bbd-456c-868a-7dcf11490085" providerId="ADAL" clId="{CBEB70E8-5342-4321-A61A-540C47E7F4B0}" dt="2023-08-17T14:29:02.920" v="44" actId="47"/>
        <pc:sldMkLst>
          <pc:docMk/>
          <pc:sldMk cId="351035932" sldId="481"/>
        </pc:sldMkLst>
      </pc:sldChg>
      <pc:sldChg chg="del">
        <pc:chgData name="David VACHALA" userId="76d02b97-1bbd-456c-868a-7dcf11490085" providerId="ADAL" clId="{CBEB70E8-5342-4321-A61A-540C47E7F4B0}" dt="2023-08-17T14:29:08.970" v="49" actId="47"/>
        <pc:sldMkLst>
          <pc:docMk/>
          <pc:sldMk cId="1600892711" sldId="482"/>
        </pc:sldMkLst>
      </pc:sldChg>
      <pc:sldChg chg="del">
        <pc:chgData name="David VACHALA" userId="76d02b97-1bbd-456c-868a-7dcf11490085" providerId="ADAL" clId="{CBEB70E8-5342-4321-A61A-540C47E7F4B0}" dt="2023-08-17T14:29:10.509" v="50" actId="47"/>
        <pc:sldMkLst>
          <pc:docMk/>
          <pc:sldMk cId="472945801" sldId="483"/>
        </pc:sldMkLst>
      </pc:sldChg>
      <pc:sldChg chg="del">
        <pc:chgData name="David VACHALA" userId="76d02b97-1bbd-456c-868a-7dcf11490085" providerId="ADAL" clId="{CBEB70E8-5342-4321-A61A-540C47E7F4B0}" dt="2023-08-17T14:29:11.547" v="51" actId="47"/>
        <pc:sldMkLst>
          <pc:docMk/>
          <pc:sldMk cId="2877237364" sldId="484"/>
        </pc:sldMkLst>
      </pc:sldChg>
      <pc:sldChg chg="del">
        <pc:chgData name="David VACHALA" userId="76d02b97-1bbd-456c-868a-7dcf11490085" providerId="ADAL" clId="{CBEB70E8-5342-4321-A61A-540C47E7F4B0}" dt="2023-08-17T14:29:08.160" v="47" actId="47"/>
        <pc:sldMkLst>
          <pc:docMk/>
          <pc:sldMk cId="878597769" sldId="485"/>
        </pc:sldMkLst>
      </pc:sldChg>
      <pc:sldChg chg="modSp mod">
        <pc:chgData name="David VACHALA" userId="76d02b97-1bbd-456c-868a-7dcf11490085" providerId="ADAL" clId="{CBEB70E8-5342-4321-A61A-540C47E7F4B0}" dt="2023-08-17T14:42:01.027" v="160" actId="403"/>
        <pc:sldMkLst>
          <pc:docMk/>
          <pc:sldMk cId="1200456511" sldId="486"/>
        </pc:sldMkLst>
        <pc:spChg chg="mod">
          <ac:chgData name="David VACHALA" userId="76d02b97-1bbd-456c-868a-7dcf11490085" providerId="ADAL" clId="{CBEB70E8-5342-4321-A61A-540C47E7F4B0}" dt="2023-08-17T14:41:09.703" v="152" actId="27636"/>
          <ac:spMkLst>
            <pc:docMk/>
            <pc:sldMk cId="1200456511" sldId="486"/>
            <ac:spMk id="8" creationId="{88B82E67-C906-4FA9-BD44-A226DC6C19B0}"/>
          </ac:spMkLst>
        </pc:spChg>
        <pc:spChg chg="mod">
          <ac:chgData name="David VACHALA" userId="76d02b97-1bbd-456c-868a-7dcf11490085" providerId="ADAL" clId="{CBEB70E8-5342-4321-A61A-540C47E7F4B0}" dt="2023-08-17T14:41:30.178" v="155"/>
          <ac:spMkLst>
            <pc:docMk/>
            <pc:sldMk cId="1200456511" sldId="486"/>
            <ac:spMk id="14" creationId="{6E31850A-D536-41F0-9D96-7836AAC5E502}"/>
          </ac:spMkLst>
        </pc:spChg>
        <pc:spChg chg="mod">
          <ac:chgData name="David VACHALA" userId="76d02b97-1bbd-456c-868a-7dcf11490085" providerId="ADAL" clId="{CBEB70E8-5342-4321-A61A-540C47E7F4B0}" dt="2023-08-17T14:42:01.027" v="160" actId="403"/>
          <ac:spMkLst>
            <pc:docMk/>
            <pc:sldMk cId="1200456511" sldId="486"/>
            <ac:spMk id="15" creationId="{039E4815-406A-447F-A41F-26286A4CD799}"/>
          </ac:spMkLst>
        </pc:spChg>
        <pc:picChg chg="mod">
          <ac:chgData name="David VACHALA" userId="76d02b97-1bbd-456c-868a-7dcf11490085" providerId="ADAL" clId="{CBEB70E8-5342-4321-A61A-540C47E7F4B0}" dt="2023-08-17T14:40:27.765" v="142"/>
          <ac:picMkLst>
            <pc:docMk/>
            <pc:sldMk cId="1200456511" sldId="486"/>
            <ac:picMk id="7" creationId="{B0BD3314-776A-44E8-9050-B1333A393952}"/>
          </ac:picMkLst>
        </pc:picChg>
      </pc:sldChg>
      <pc:sldChg chg="del">
        <pc:chgData name="David VACHALA" userId="76d02b97-1bbd-456c-868a-7dcf11490085" providerId="ADAL" clId="{CBEB70E8-5342-4321-A61A-540C47E7F4B0}" dt="2023-08-17T14:28:31.921" v="15" actId="47"/>
        <pc:sldMkLst>
          <pc:docMk/>
          <pc:sldMk cId="2029801302" sldId="2076138390"/>
        </pc:sldMkLst>
      </pc:sldChg>
      <pc:sldChg chg="del">
        <pc:chgData name="David VACHALA" userId="76d02b97-1bbd-456c-868a-7dcf11490085" providerId="ADAL" clId="{CBEB70E8-5342-4321-A61A-540C47E7F4B0}" dt="2023-08-17T14:28:31.098" v="11" actId="47"/>
        <pc:sldMkLst>
          <pc:docMk/>
          <pc:sldMk cId="692402689" sldId="2134805170"/>
        </pc:sldMkLst>
      </pc:sldChg>
      <pc:sldChg chg="del">
        <pc:chgData name="David VACHALA" userId="76d02b97-1bbd-456c-868a-7dcf11490085" providerId="ADAL" clId="{CBEB70E8-5342-4321-A61A-540C47E7F4B0}" dt="2023-08-17T14:28:36.113" v="22" actId="47"/>
        <pc:sldMkLst>
          <pc:docMk/>
          <pc:sldMk cId="930105299" sldId="2147479738"/>
        </pc:sldMkLst>
      </pc:sldChg>
      <pc:sldChg chg="del">
        <pc:chgData name="David VACHALA" userId="76d02b97-1bbd-456c-868a-7dcf11490085" providerId="ADAL" clId="{CBEB70E8-5342-4321-A61A-540C47E7F4B0}" dt="2023-08-17T14:28:30.890" v="10" actId="47"/>
        <pc:sldMkLst>
          <pc:docMk/>
          <pc:sldMk cId="2645887868" sldId="2147479744"/>
        </pc:sldMkLst>
      </pc:sldChg>
      <pc:sldChg chg="del">
        <pc:chgData name="David VACHALA" userId="76d02b97-1bbd-456c-868a-7dcf11490085" providerId="ADAL" clId="{CBEB70E8-5342-4321-A61A-540C47E7F4B0}" dt="2023-08-17T14:28:40.366" v="29" actId="47"/>
        <pc:sldMkLst>
          <pc:docMk/>
          <pc:sldMk cId="2694234486" sldId="2147479751"/>
        </pc:sldMkLst>
      </pc:sldChg>
      <pc:sldChg chg="del">
        <pc:chgData name="David VACHALA" userId="76d02b97-1bbd-456c-868a-7dcf11490085" providerId="ADAL" clId="{CBEB70E8-5342-4321-A61A-540C47E7F4B0}" dt="2023-08-17T14:28:34.511" v="19" actId="47"/>
        <pc:sldMkLst>
          <pc:docMk/>
          <pc:sldMk cId="3845794937" sldId="2147479758"/>
        </pc:sldMkLst>
      </pc:sldChg>
      <pc:sldChg chg="del">
        <pc:chgData name="David VACHALA" userId="76d02b97-1bbd-456c-868a-7dcf11490085" providerId="ADAL" clId="{CBEB70E8-5342-4321-A61A-540C47E7F4B0}" dt="2023-08-17T14:28:33.356" v="18" actId="47"/>
        <pc:sldMkLst>
          <pc:docMk/>
          <pc:sldMk cId="1481045983" sldId="2147479921"/>
        </pc:sldMkLst>
      </pc:sldChg>
      <pc:sldChg chg="del">
        <pc:chgData name="David VACHALA" userId="76d02b97-1bbd-456c-868a-7dcf11490085" providerId="ADAL" clId="{CBEB70E8-5342-4321-A61A-540C47E7F4B0}" dt="2023-08-17T14:28:37.309" v="26" actId="47"/>
        <pc:sldMkLst>
          <pc:docMk/>
          <pc:sldMk cId="977595210" sldId="2147480165"/>
        </pc:sldMkLst>
      </pc:sldChg>
      <pc:sldChg chg="del">
        <pc:chgData name="David VACHALA" userId="76d02b97-1bbd-456c-868a-7dcf11490085" providerId="ADAL" clId="{CBEB70E8-5342-4321-A61A-540C47E7F4B0}" dt="2023-08-17T14:28:36.521" v="24" actId="47"/>
        <pc:sldMkLst>
          <pc:docMk/>
          <pc:sldMk cId="2887744333" sldId="2147480209"/>
        </pc:sldMkLst>
      </pc:sldChg>
      <pc:sldChg chg="del">
        <pc:chgData name="David VACHALA" userId="76d02b97-1bbd-456c-868a-7dcf11490085" providerId="ADAL" clId="{CBEB70E8-5342-4321-A61A-540C47E7F4B0}" dt="2023-08-17T14:28:37" v="25" actId="47"/>
        <pc:sldMkLst>
          <pc:docMk/>
          <pc:sldMk cId="3470448380" sldId="2147480215"/>
        </pc:sldMkLst>
      </pc:sldChg>
      <pc:sldChg chg="del">
        <pc:chgData name="David VACHALA" userId="76d02b97-1bbd-456c-868a-7dcf11490085" providerId="ADAL" clId="{CBEB70E8-5342-4321-A61A-540C47E7F4B0}" dt="2023-08-17T14:28:37.759" v="27" actId="47"/>
        <pc:sldMkLst>
          <pc:docMk/>
          <pc:sldMk cId="1680697981" sldId="2147480216"/>
        </pc:sldMkLst>
      </pc:sldChg>
      <pc:sldChg chg="del">
        <pc:chgData name="David VACHALA" userId="76d02b97-1bbd-456c-868a-7dcf11490085" providerId="ADAL" clId="{CBEB70E8-5342-4321-A61A-540C47E7F4B0}" dt="2023-08-17T14:28:34.982" v="20" actId="47"/>
        <pc:sldMkLst>
          <pc:docMk/>
          <pc:sldMk cId="2431052329" sldId="2147480217"/>
        </pc:sldMkLst>
      </pc:sldChg>
      <pc:sldChg chg="del">
        <pc:chgData name="David VACHALA" userId="76d02b97-1bbd-456c-868a-7dcf11490085" providerId="ADAL" clId="{CBEB70E8-5342-4321-A61A-540C47E7F4B0}" dt="2023-08-17T14:28:35.213" v="21" actId="47"/>
        <pc:sldMkLst>
          <pc:docMk/>
          <pc:sldMk cId="1617770723" sldId="2147480218"/>
        </pc:sldMkLst>
      </pc:sldChg>
      <pc:sldChg chg="del">
        <pc:chgData name="David VACHALA" userId="76d02b97-1bbd-456c-868a-7dcf11490085" providerId="ADAL" clId="{CBEB70E8-5342-4321-A61A-540C47E7F4B0}" dt="2023-08-17T14:28:38.631" v="28" actId="47"/>
        <pc:sldMkLst>
          <pc:docMk/>
          <pc:sldMk cId="3188052464" sldId="2147480219"/>
        </pc:sldMkLst>
      </pc:sldChg>
      <pc:sldChg chg="del">
        <pc:chgData name="David VACHALA" userId="76d02b97-1bbd-456c-868a-7dcf11490085" providerId="ADAL" clId="{CBEB70E8-5342-4321-A61A-540C47E7F4B0}" dt="2023-08-17T14:28:32.179" v="16" actId="47"/>
        <pc:sldMkLst>
          <pc:docMk/>
          <pc:sldMk cId="1966293989" sldId="2147480220"/>
        </pc:sldMkLst>
      </pc:sldChg>
      <pc:sldChg chg="del">
        <pc:chgData name="David VACHALA" userId="76d02b97-1bbd-456c-868a-7dcf11490085" providerId="ADAL" clId="{CBEB70E8-5342-4321-A61A-540C47E7F4B0}" dt="2023-08-17T14:28:32.741" v="17" actId="47"/>
        <pc:sldMkLst>
          <pc:docMk/>
          <pc:sldMk cId="1687467505" sldId="2147480221"/>
        </pc:sldMkLst>
      </pc:sldChg>
      <pc:sldChg chg="del">
        <pc:chgData name="David VACHALA" userId="76d02b97-1bbd-456c-868a-7dcf11490085" providerId="ADAL" clId="{CBEB70E8-5342-4321-A61A-540C47E7F4B0}" dt="2023-08-17T14:28:31.299" v="12" actId="47"/>
        <pc:sldMkLst>
          <pc:docMk/>
          <pc:sldMk cId="2123345292" sldId="2147480223"/>
        </pc:sldMkLst>
      </pc:sldChg>
      <pc:sldChg chg="del">
        <pc:chgData name="David VACHALA" userId="76d02b97-1bbd-456c-868a-7dcf11490085" providerId="ADAL" clId="{CBEB70E8-5342-4321-A61A-540C47E7F4B0}" dt="2023-08-17T14:28:36.303" v="23" actId="47"/>
        <pc:sldMkLst>
          <pc:docMk/>
          <pc:sldMk cId="4227864181" sldId="2147480224"/>
        </pc:sldMkLst>
      </pc:sldChg>
      <pc:sldChg chg="del">
        <pc:chgData name="David VACHALA" userId="76d02b97-1bbd-456c-868a-7dcf11490085" providerId="ADAL" clId="{CBEB70E8-5342-4321-A61A-540C47E7F4B0}" dt="2023-08-17T14:28:31.716" v="13" actId="47"/>
        <pc:sldMkLst>
          <pc:docMk/>
          <pc:sldMk cId="4104348978" sldId="2147480227"/>
        </pc:sldMkLst>
      </pc:sldChg>
      <pc:sldChg chg="del">
        <pc:chgData name="David VACHALA" userId="76d02b97-1bbd-456c-868a-7dcf11490085" providerId="ADAL" clId="{CBEB70E8-5342-4321-A61A-540C47E7F4B0}" dt="2023-08-17T14:28:31.740" v="14" actId="47"/>
        <pc:sldMkLst>
          <pc:docMk/>
          <pc:sldMk cId="2957265129" sldId="2147480228"/>
        </pc:sldMkLst>
      </pc:sldChg>
      <pc:sldChg chg="del">
        <pc:chgData name="David VACHALA" userId="76d02b97-1bbd-456c-868a-7dcf11490085" providerId="ADAL" clId="{CBEB70E8-5342-4321-A61A-540C47E7F4B0}" dt="2023-08-17T14:28:42.809" v="30" actId="47"/>
        <pc:sldMkLst>
          <pc:docMk/>
          <pc:sldMk cId="966663278" sldId="2147480229"/>
        </pc:sldMkLst>
      </pc:sldChg>
      <pc:sldChg chg="del">
        <pc:chgData name="David VACHALA" userId="76d02b97-1bbd-456c-868a-7dcf11490085" providerId="ADAL" clId="{CBEB70E8-5342-4321-A61A-540C47E7F4B0}" dt="2023-08-17T14:29:55.909" v="79" actId="47"/>
        <pc:sldMkLst>
          <pc:docMk/>
          <pc:sldMk cId="1898894759" sldId="2147480231"/>
        </pc:sldMkLst>
      </pc:sldChg>
      <pc:sldChg chg="del">
        <pc:chgData name="David VACHALA" userId="76d02b97-1bbd-456c-868a-7dcf11490085" providerId="ADAL" clId="{CBEB70E8-5342-4321-A61A-540C47E7F4B0}" dt="2023-08-17T14:29:57.892" v="81" actId="47"/>
        <pc:sldMkLst>
          <pc:docMk/>
          <pc:sldMk cId="956709580" sldId="2147480232"/>
        </pc:sldMkLst>
      </pc:sldChg>
      <pc:sldChg chg="addSp modSp new add del mod">
        <pc:chgData name="David VACHALA" userId="76d02b97-1bbd-456c-868a-7dcf11490085" providerId="ADAL" clId="{CBEB70E8-5342-4321-A61A-540C47E7F4B0}" dt="2023-08-28T10:04:28.511" v="180" actId="20577"/>
        <pc:sldMkLst>
          <pc:docMk/>
          <pc:sldMk cId="3756001372" sldId="2147480233"/>
        </pc:sldMkLst>
        <pc:spChg chg="mod">
          <ac:chgData name="David VACHALA" userId="76d02b97-1bbd-456c-868a-7dcf11490085" providerId="ADAL" clId="{CBEB70E8-5342-4321-A61A-540C47E7F4B0}" dt="2023-08-28T10:01:50.198" v="175" actId="20577"/>
          <ac:spMkLst>
            <pc:docMk/>
            <pc:sldMk cId="3756001372" sldId="2147480233"/>
            <ac:spMk id="2" creationId="{B165F79E-3EF7-5577-417F-1262CF93EE31}"/>
          </ac:spMkLst>
        </pc:spChg>
        <pc:spChg chg="mod">
          <ac:chgData name="David VACHALA" userId="76d02b97-1bbd-456c-868a-7dcf11490085" providerId="ADAL" clId="{CBEB70E8-5342-4321-A61A-540C47E7F4B0}" dt="2023-08-28T10:01:14.848" v="164" actId="14100"/>
          <ac:spMkLst>
            <pc:docMk/>
            <pc:sldMk cId="3756001372" sldId="2147480233"/>
            <ac:spMk id="3" creationId="{B7D0ED3B-0C57-62BB-3C6F-DE9040BEB54C}"/>
          </ac:spMkLst>
        </pc:spChg>
        <pc:spChg chg="add mod">
          <ac:chgData name="David VACHALA" userId="76d02b97-1bbd-456c-868a-7dcf11490085" providerId="ADAL" clId="{CBEB70E8-5342-4321-A61A-540C47E7F4B0}" dt="2023-08-28T10:04:28.511" v="180" actId="20577"/>
          <ac:spMkLst>
            <pc:docMk/>
            <pc:sldMk cId="3756001372" sldId="2147480233"/>
            <ac:spMk id="6" creationId="{795A9879-B28A-E991-D808-6F76FDB854D0}"/>
          </ac:spMkLst>
        </pc:spChg>
        <pc:picChg chg="add mod">
          <ac:chgData name="David VACHALA" userId="76d02b97-1bbd-456c-868a-7dcf11490085" providerId="ADAL" clId="{CBEB70E8-5342-4321-A61A-540C47E7F4B0}" dt="2023-08-28T10:04:24.281" v="178" actId="1076"/>
          <ac:picMkLst>
            <pc:docMk/>
            <pc:sldMk cId="3756001372" sldId="2147480233"/>
            <ac:picMk id="1026" creationId="{215670CC-BFA8-6639-49E7-A28146D20D6B}"/>
          </ac:picMkLst>
        </pc:picChg>
      </pc:sldChg>
      <pc:sldChg chg="new del">
        <pc:chgData name="David VACHALA" userId="76d02b97-1bbd-456c-868a-7dcf11490085" providerId="ADAL" clId="{CBEB70E8-5342-4321-A61A-540C47E7F4B0}" dt="2023-08-17T14:29:46.618" v="68" actId="680"/>
        <pc:sldMkLst>
          <pc:docMk/>
          <pc:sldMk cId="1849179479" sldId="2147480234"/>
        </pc:sldMkLst>
      </pc:sldChg>
      <pc:sldChg chg="modSp new mod">
        <pc:chgData name="David VACHALA" userId="76d02b97-1bbd-456c-868a-7dcf11490085" providerId="ADAL" clId="{CBEB70E8-5342-4321-A61A-540C47E7F4B0}" dt="2023-08-17T14:29:53.900" v="78" actId="20577"/>
        <pc:sldMkLst>
          <pc:docMk/>
          <pc:sldMk cId="2261045092" sldId="2147480234"/>
        </pc:sldMkLst>
        <pc:spChg chg="mod">
          <ac:chgData name="David VACHALA" userId="76d02b97-1bbd-456c-868a-7dcf11490085" providerId="ADAL" clId="{CBEB70E8-5342-4321-A61A-540C47E7F4B0}" dt="2023-08-17T14:29:53.900" v="78" actId="20577"/>
          <ac:spMkLst>
            <pc:docMk/>
            <pc:sldMk cId="2261045092" sldId="2147480234"/>
            <ac:spMk id="2" creationId="{71DE7EB3-5896-C287-95F2-C39A538F19A4}"/>
          </ac:spMkLst>
        </pc:spChg>
      </pc:sldChg>
      <pc:sldChg chg="add">
        <pc:chgData name="David VACHALA" userId="76d02b97-1bbd-456c-868a-7dcf11490085" providerId="ADAL" clId="{CBEB70E8-5342-4321-A61A-540C47E7F4B0}" dt="2023-08-17T14:30:03.919" v="82"/>
        <pc:sldMkLst>
          <pc:docMk/>
          <pc:sldMk cId="147076190" sldId="2147480235"/>
        </pc:sldMkLst>
      </pc:sldChg>
      <pc:sldChg chg="addSp delSp modSp add mod ord">
        <pc:chgData name="David VACHALA" userId="76d02b97-1bbd-456c-868a-7dcf11490085" providerId="ADAL" clId="{CBEB70E8-5342-4321-A61A-540C47E7F4B0}" dt="2023-08-28T10:42:43.400" v="437"/>
        <pc:sldMkLst>
          <pc:docMk/>
          <pc:sldMk cId="3230850264" sldId="2147480236"/>
        </pc:sldMkLst>
        <pc:spChg chg="mod">
          <ac:chgData name="David VACHALA" userId="76d02b97-1bbd-456c-868a-7dcf11490085" providerId="ADAL" clId="{CBEB70E8-5342-4321-A61A-540C47E7F4B0}" dt="2023-08-28T10:06:00.683" v="192" actId="20577"/>
          <ac:spMkLst>
            <pc:docMk/>
            <pc:sldMk cId="3230850264" sldId="2147480236"/>
            <ac:spMk id="2" creationId="{B165F79E-3EF7-5577-417F-1262CF93EE31}"/>
          </ac:spMkLst>
        </pc:spChg>
        <pc:spChg chg="del">
          <ac:chgData name="David VACHALA" userId="76d02b97-1bbd-456c-868a-7dcf11490085" providerId="ADAL" clId="{CBEB70E8-5342-4321-A61A-540C47E7F4B0}" dt="2023-08-28T10:06:20.940" v="193" actId="478"/>
          <ac:spMkLst>
            <pc:docMk/>
            <pc:sldMk cId="3230850264" sldId="2147480236"/>
            <ac:spMk id="3" creationId="{B7D0ED3B-0C57-62BB-3C6F-DE9040BEB54C}"/>
          </ac:spMkLst>
        </pc:spChg>
        <pc:spChg chg="add mod">
          <ac:chgData name="David VACHALA" userId="76d02b97-1bbd-456c-868a-7dcf11490085" providerId="ADAL" clId="{CBEB70E8-5342-4321-A61A-540C47E7F4B0}" dt="2023-08-28T10:06:39.316" v="200" actId="1076"/>
          <ac:spMkLst>
            <pc:docMk/>
            <pc:sldMk cId="3230850264" sldId="2147480236"/>
            <ac:spMk id="6" creationId="{72E1F1BC-9710-2F97-6D57-C54E2FDECBFB}"/>
          </ac:spMkLst>
        </pc:spChg>
        <pc:picChg chg="add mod">
          <ac:chgData name="David VACHALA" userId="76d02b97-1bbd-456c-868a-7dcf11490085" providerId="ADAL" clId="{CBEB70E8-5342-4321-A61A-540C47E7F4B0}" dt="2023-08-28T10:06:28.681" v="198" actId="1076"/>
          <ac:picMkLst>
            <pc:docMk/>
            <pc:sldMk cId="3230850264" sldId="2147480236"/>
            <ac:picMk id="2050" creationId="{064C9EFE-2D8B-16AD-0FEC-BCC9E623111F}"/>
          </ac:picMkLst>
        </pc:picChg>
      </pc:sldChg>
      <pc:sldChg chg="addSp delSp modSp add mod ord">
        <pc:chgData name="David VACHALA" userId="76d02b97-1bbd-456c-868a-7dcf11490085" providerId="ADAL" clId="{CBEB70E8-5342-4321-A61A-540C47E7F4B0}" dt="2023-08-28T10:42:22.136" v="433" actId="20577"/>
        <pc:sldMkLst>
          <pc:docMk/>
          <pc:sldMk cId="1654578647" sldId="2147480237"/>
        </pc:sldMkLst>
        <pc:spChg chg="mod">
          <ac:chgData name="David VACHALA" userId="76d02b97-1bbd-456c-868a-7dcf11490085" providerId="ADAL" clId="{CBEB70E8-5342-4321-A61A-540C47E7F4B0}" dt="2023-08-28T10:13:46.164" v="205" actId="27636"/>
          <ac:spMkLst>
            <pc:docMk/>
            <pc:sldMk cId="1654578647" sldId="2147480237"/>
            <ac:spMk id="2" creationId="{B165F79E-3EF7-5577-417F-1262CF93EE31}"/>
          </ac:spMkLst>
        </pc:spChg>
        <pc:spChg chg="del">
          <ac:chgData name="David VACHALA" userId="76d02b97-1bbd-456c-868a-7dcf11490085" providerId="ADAL" clId="{CBEB70E8-5342-4321-A61A-540C47E7F4B0}" dt="2023-08-28T10:29:10.622" v="343" actId="478"/>
          <ac:spMkLst>
            <pc:docMk/>
            <pc:sldMk cId="1654578647" sldId="2147480237"/>
            <ac:spMk id="3" creationId="{B7D0ED3B-0C57-62BB-3C6F-DE9040BEB54C}"/>
          </ac:spMkLst>
        </pc:spChg>
        <pc:spChg chg="add mod">
          <ac:chgData name="David VACHALA" userId="76d02b97-1bbd-456c-868a-7dcf11490085" providerId="ADAL" clId="{CBEB70E8-5342-4321-A61A-540C47E7F4B0}" dt="2023-08-28T10:13:58.477" v="207" actId="1076"/>
          <ac:spMkLst>
            <pc:docMk/>
            <pc:sldMk cId="1654578647" sldId="2147480237"/>
            <ac:spMk id="6" creationId="{65413B36-4920-0E9B-8FF0-D74410C6127B}"/>
          </ac:spMkLst>
        </pc:spChg>
        <pc:spChg chg="add mod">
          <ac:chgData name="David VACHALA" userId="76d02b97-1bbd-456c-868a-7dcf11490085" providerId="ADAL" clId="{CBEB70E8-5342-4321-A61A-540C47E7F4B0}" dt="2023-08-28T10:42:22.136" v="433" actId="20577"/>
          <ac:spMkLst>
            <pc:docMk/>
            <pc:sldMk cId="1654578647" sldId="2147480237"/>
            <ac:spMk id="8" creationId="{C3082F5E-DA58-0645-8711-CEEE31F62088}"/>
          </ac:spMkLst>
        </pc:spChg>
        <pc:picChg chg="add mod">
          <ac:chgData name="David VACHALA" userId="76d02b97-1bbd-456c-868a-7dcf11490085" providerId="ADAL" clId="{CBEB70E8-5342-4321-A61A-540C47E7F4B0}" dt="2023-08-28T10:29:22.075" v="349" actId="14100"/>
          <ac:picMkLst>
            <pc:docMk/>
            <pc:sldMk cId="1654578647" sldId="2147480237"/>
            <ac:picMk id="9218" creationId="{D1340493-F875-7322-F5F4-F0824F0CA829}"/>
          </ac:picMkLst>
        </pc:picChg>
        <pc:picChg chg="add mod">
          <ac:chgData name="David VACHALA" userId="76d02b97-1bbd-456c-868a-7dcf11490085" providerId="ADAL" clId="{CBEB70E8-5342-4321-A61A-540C47E7F4B0}" dt="2023-08-28T10:29:25.779" v="351" actId="1076"/>
          <ac:picMkLst>
            <pc:docMk/>
            <pc:sldMk cId="1654578647" sldId="2147480237"/>
            <ac:picMk id="9220" creationId="{0B0E106C-0324-C2EC-61A1-EFE46ABABB6C}"/>
          </ac:picMkLst>
        </pc:picChg>
      </pc:sldChg>
      <pc:sldChg chg="addSp delSp modSp add mod ord">
        <pc:chgData name="David VACHALA" userId="76d02b97-1bbd-456c-868a-7dcf11490085" providerId="ADAL" clId="{CBEB70E8-5342-4321-A61A-540C47E7F4B0}" dt="2023-08-28T10:42:35.091" v="435"/>
        <pc:sldMkLst>
          <pc:docMk/>
          <pc:sldMk cId="677560002" sldId="2147480238"/>
        </pc:sldMkLst>
        <pc:spChg chg="mod">
          <ac:chgData name="David VACHALA" userId="76d02b97-1bbd-456c-868a-7dcf11490085" providerId="ADAL" clId="{CBEB70E8-5342-4321-A61A-540C47E7F4B0}" dt="2023-08-28T10:16:23.638" v="245" actId="20577"/>
          <ac:spMkLst>
            <pc:docMk/>
            <pc:sldMk cId="677560002" sldId="2147480238"/>
            <ac:spMk id="2" creationId="{B165F79E-3EF7-5577-417F-1262CF93EE31}"/>
          </ac:spMkLst>
        </pc:spChg>
        <pc:spChg chg="del">
          <ac:chgData name="David VACHALA" userId="76d02b97-1bbd-456c-868a-7dcf11490085" providerId="ADAL" clId="{CBEB70E8-5342-4321-A61A-540C47E7F4B0}" dt="2023-08-28T10:16:39.985" v="246" actId="478"/>
          <ac:spMkLst>
            <pc:docMk/>
            <pc:sldMk cId="677560002" sldId="2147480238"/>
            <ac:spMk id="3" creationId="{B7D0ED3B-0C57-62BB-3C6F-DE9040BEB54C}"/>
          </ac:spMkLst>
        </pc:spChg>
        <pc:spChg chg="add mod">
          <ac:chgData name="David VACHALA" userId="76d02b97-1bbd-456c-868a-7dcf11490085" providerId="ADAL" clId="{CBEB70E8-5342-4321-A61A-540C47E7F4B0}" dt="2023-08-28T10:16:07.464" v="242" actId="1076"/>
          <ac:spMkLst>
            <pc:docMk/>
            <pc:sldMk cId="677560002" sldId="2147480238"/>
            <ac:spMk id="6" creationId="{9337DEF2-DE96-EB4C-9076-A362C12E98DD}"/>
          </ac:spMkLst>
        </pc:spChg>
        <pc:picChg chg="add mod">
          <ac:chgData name="David VACHALA" userId="76d02b97-1bbd-456c-868a-7dcf11490085" providerId="ADAL" clId="{CBEB70E8-5342-4321-A61A-540C47E7F4B0}" dt="2023-08-28T10:16:49.876" v="252" actId="14100"/>
          <ac:picMkLst>
            <pc:docMk/>
            <pc:sldMk cId="677560002" sldId="2147480238"/>
            <ac:picMk id="3074" creationId="{B6A25CFC-F6D4-4292-392E-26DC40AEB190}"/>
          </ac:picMkLst>
        </pc:picChg>
        <pc:picChg chg="add mod">
          <ac:chgData name="David VACHALA" userId="76d02b97-1bbd-456c-868a-7dcf11490085" providerId="ADAL" clId="{CBEB70E8-5342-4321-A61A-540C47E7F4B0}" dt="2023-08-28T10:16:56.393" v="254" actId="1076"/>
          <ac:picMkLst>
            <pc:docMk/>
            <pc:sldMk cId="677560002" sldId="2147480238"/>
            <ac:picMk id="3076" creationId="{12017064-8EF3-3B15-EC77-C095D2FF5AA1}"/>
          </ac:picMkLst>
        </pc:picChg>
      </pc:sldChg>
      <pc:sldChg chg="addSp delSp modSp add mod">
        <pc:chgData name="David VACHALA" userId="76d02b97-1bbd-456c-868a-7dcf11490085" providerId="ADAL" clId="{CBEB70E8-5342-4321-A61A-540C47E7F4B0}" dt="2023-08-28T10:33:45.313" v="422" actId="20577"/>
        <pc:sldMkLst>
          <pc:docMk/>
          <pc:sldMk cId="1990505909" sldId="2147480239"/>
        </pc:sldMkLst>
        <pc:spChg chg="mod">
          <ac:chgData name="David VACHALA" userId="76d02b97-1bbd-456c-868a-7dcf11490085" providerId="ADAL" clId="{CBEB70E8-5342-4321-A61A-540C47E7F4B0}" dt="2023-08-28T10:33:45.313" v="422" actId="20577"/>
          <ac:spMkLst>
            <pc:docMk/>
            <pc:sldMk cId="1990505909" sldId="2147480239"/>
            <ac:spMk id="2" creationId="{B165F79E-3EF7-5577-417F-1262CF93EE31}"/>
          </ac:spMkLst>
        </pc:spChg>
        <pc:spChg chg="del">
          <ac:chgData name="David VACHALA" userId="76d02b97-1bbd-456c-868a-7dcf11490085" providerId="ADAL" clId="{CBEB70E8-5342-4321-A61A-540C47E7F4B0}" dt="2023-08-28T10:33:06.624" v="379" actId="478"/>
          <ac:spMkLst>
            <pc:docMk/>
            <pc:sldMk cId="1990505909" sldId="2147480239"/>
            <ac:spMk id="3" creationId="{B7D0ED3B-0C57-62BB-3C6F-DE9040BEB54C}"/>
          </ac:spMkLst>
        </pc:spChg>
        <pc:spChg chg="add mod">
          <ac:chgData name="David VACHALA" userId="76d02b97-1bbd-456c-868a-7dcf11490085" providerId="ADAL" clId="{CBEB70E8-5342-4321-A61A-540C47E7F4B0}" dt="2023-08-28T10:33:33.662" v="388" actId="20577"/>
          <ac:spMkLst>
            <pc:docMk/>
            <pc:sldMk cId="1990505909" sldId="2147480239"/>
            <ac:spMk id="5" creationId="{44981B0D-91EC-F44E-5FC7-37431F7EE41E}"/>
          </ac:spMkLst>
        </pc:spChg>
        <pc:picChg chg="add mod">
          <ac:chgData name="David VACHALA" userId="76d02b97-1bbd-456c-868a-7dcf11490085" providerId="ADAL" clId="{CBEB70E8-5342-4321-A61A-540C47E7F4B0}" dt="2023-08-28T10:33:17.479" v="384" actId="1076"/>
          <ac:picMkLst>
            <pc:docMk/>
            <pc:sldMk cId="1990505909" sldId="2147480239"/>
            <ac:picMk id="10242" creationId="{234AA6B5-6FF2-47C1-4354-914BFCBB51C2}"/>
          </ac:picMkLst>
        </pc:picChg>
      </pc:sldChg>
      <pc:sldChg chg="addSp delSp modSp add mod ord">
        <pc:chgData name="David VACHALA" userId="76d02b97-1bbd-456c-868a-7dcf11490085" providerId="ADAL" clId="{CBEB70E8-5342-4321-A61A-540C47E7F4B0}" dt="2023-08-30T09:18:28.537" v="705" actId="14100"/>
        <pc:sldMkLst>
          <pc:docMk/>
          <pc:sldMk cId="1801278612" sldId="2147480240"/>
        </pc:sldMkLst>
        <pc:spChg chg="mod">
          <ac:chgData name="David VACHALA" userId="76d02b97-1bbd-456c-868a-7dcf11490085" providerId="ADAL" clId="{CBEB70E8-5342-4321-A61A-540C47E7F4B0}" dt="2023-08-28T10:15:02.704" v="235" actId="20577"/>
          <ac:spMkLst>
            <pc:docMk/>
            <pc:sldMk cId="1801278612" sldId="2147480240"/>
            <ac:spMk id="2" creationId="{B165F79E-3EF7-5577-417F-1262CF93EE31}"/>
          </ac:spMkLst>
        </pc:spChg>
        <pc:spChg chg="del mod">
          <ac:chgData name="David VACHALA" userId="76d02b97-1bbd-456c-868a-7dcf11490085" providerId="ADAL" clId="{CBEB70E8-5342-4321-A61A-540C47E7F4B0}" dt="2023-08-28T10:39:46.393" v="425" actId="478"/>
          <ac:spMkLst>
            <pc:docMk/>
            <pc:sldMk cId="1801278612" sldId="2147480240"/>
            <ac:spMk id="3" creationId="{B7D0ED3B-0C57-62BB-3C6F-DE9040BEB54C}"/>
          </ac:spMkLst>
        </pc:spChg>
        <pc:spChg chg="add mod">
          <ac:chgData name="David VACHALA" userId="76d02b97-1bbd-456c-868a-7dcf11490085" providerId="ADAL" clId="{CBEB70E8-5342-4321-A61A-540C47E7F4B0}" dt="2023-08-28T10:15:12.486" v="237" actId="1076"/>
          <ac:spMkLst>
            <pc:docMk/>
            <pc:sldMk cId="1801278612" sldId="2147480240"/>
            <ac:spMk id="6" creationId="{9132D0F7-B5B1-F0D4-EA9A-C73107350670}"/>
          </ac:spMkLst>
        </pc:spChg>
        <pc:spChg chg="add mod">
          <ac:chgData name="David VACHALA" userId="76d02b97-1bbd-456c-868a-7dcf11490085" providerId="ADAL" clId="{CBEB70E8-5342-4321-A61A-540C47E7F4B0}" dt="2023-08-30T09:18:28.537" v="705" actId="14100"/>
          <ac:spMkLst>
            <pc:docMk/>
            <pc:sldMk cId="1801278612" sldId="2147480240"/>
            <ac:spMk id="11" creationId="{7D3A0ED4-8960-DD66-2225-B19CF7A387E3}"/>
          </ac:spMkLst>
        </pc:spChg>
        <pc:picChg chg="add del">
          <ac:chgData name="David VACHALA" userId="76d02b97-1bbd-456c-868a-7dcf11490085" providerId="ADAL" clId="{CBEB70E8-5342-4321-A61A-540C47E7F4B0}" dt="2023-08-28T10:39:48.242" v="427" actId="22"/>
          <ac:picMkLst>
            <pc:docMk/>
            <pc:sldMk cId="1801278612" sldId="2147480240"/>
            <ac:picMk id="8" creationId="{E427AF03-EA2E-BB4B-9282-A00851B9D518}"/>
          </ac:picMkLst>
        </pc:picChg>
        <pc:picChg chg="add mod">
          <ac:chgData name="David VACHALA" userId="76d02b97-1bbd-456c-868a-7dcf11490085" providerId="ADAL" clId="{CBEB70E8-5342-4321-A61A-540C47E7F4B0}" dt="2023-08-28T10:39:57.607" v="430" actId="1076"/>
          <ac:picMkLst>
            <pc:docMk/>
            <pc:sldMk cId="1801278612" sldId="2147480240"/>
            <ac:picMk id="10" creationId="{792E284C-1E4D-B763-033B-7926EA77C5EA}"/>
          </ac:picMkLst>
        </pc:picChg>
      </pc:sldChg>
      <pc:sldChg chg="addSp delSp modSp add mod">
        <pc:chgData name="David VACHALA" userId="76d02b97-1bbd-456c-868a-7dcf11490085" providerId="ADAL" clId="{CBEB70E8-5342-4321-A61A-540C47E7F4B0}" dt="2023-08-28T10:23:05.178" v="312"/>
        <pc:sldMkLst>
          <pc:docMk/>
          <pc:sldMk cId="2687328124" sldId="2147480241"/>
        </pc:sldMkLst>
        <pc:spChg chg="mod">
          <ac:chgData name="David VACHALA" userId="76d02b97-1bbd-456c-868a-7dcf11490085" providerId="ADAL" clId="{CBEB70E8-5342-4321-A61A-540C47E7F4B0}" dt="2023-08-28T10:22:28.210" v="303" actId="20577"/>
          <ac:spMkLst>
            <pc:docMk/>
            <pc:sldMk cId="2687328124" sldId="2147480241"/>
            <ac:spMk id="2" creationId="{B165F79E-3EF7-5577-417F-1262CF93EE31}"/>
          </ac:spMkLst>
        </pc:spChg>
        <pc:spChg chg="del">
          <ac:chgData name="David VACHALA" userId="76d02b97-1bbd-456c-868a-7dcf11490085" providerId="ADAL" clId="{CBEB70E8-5342-4321-A61A-540C47E7F4B0}" dt="2023-08-28T10:21:34.792" v="255" actId="478"/>
          <ac:spMkLst>
            <pc:docMk/>
            <pc:sldMk cId="2687328124" sldId="2147480241"/>
            <ac:spMk id="3" creationId="{B7D0ED3B-0C57-62BB-3C6F-DE9040BEB54C}"/>
          </ac:spMkLst>
        </pc:spChg>
        <pc:spChg chg="add mod">
          <ac:chgData name="David VACHALA" userId="76d02b97-1bbd-456c-868a-7dcf11490085" providerId="ADAL" clId="{CBEB70E8-5342-4321-A61A-540C47E7F4B0}" dt="2023-08-28T10:23:05.178" v="312"/>
          <ac:spMkLst>
            <pc:docMk/>
            <pc:sldMk cId="2687328124" sldId="2147480241"/>
            <ac:spMk id="5" creationId="{6EEA6453-D90F-5A64-DCE6-30B85659AA1B}"/>
          </ac:spMkLst>
        </pc:spChg>
        <pc:picChg chg="add mod">
          <ac:chgData name="David VACHALA" userId="76d02b97-1bbd-456c-868a-7dcf11490085" providerId="ADAL" clId="{CBEB70E8-5342-4321-A61A-540C47E7F4B0}" dt="2023-08-28T10:22:32.317" v="305" actId="14100"/>
          <ac:picMkLst>
            <pc:docMk/>
            <pc:sldMk cId="2687328124" sldId="2147480241"/>
            <ac:picMk id="4098" creationId="{2B69DA63-C024-F519-8EBB-48DC7F2E5B71}"/>
          </ac:picMkLst>
        </pc:picChg>
      </pc:sldChg>
      <pc:sldChg chg="add">
        <pc:chgData name="David VACHALA" userId="76d02b97-1bbd-456c-868a-7dcf11490085" providerId="ADAL" clId="{CBEB70E8-5342-4321-A61A-540C47E7F4B0}" dt="2023-08-28T10:23:52.434" v="313"/>
        <pc:sldMkLst>
          <pc:docMk/>
          <pc:sldMk cId="2590153759" sldId="2147480242"/>
        </pc:sldMkLst>
      </pc:sldChg>
      <pc:sldChg chg="add del">
        <pc:chgData name="David VACHALA" userId="76d02b97-1bbd-456c-868a-7dcf11490085" providerId="ADAL" clId="{CBEB70E8-5342-4321-A61A-540C47E7F4B0}" dt="2023-08-28T10:14:35.653" v="212"/>
        <pc:sldMkLst>
          <pc:docMk/>
          <pc:sldMk cId="4182034950" sldId="2147480242"/>
        </pc:sldMkLst>
      </pc:sldChg>
      <pc:sldChg chg="addSp delSp modSp add mod">
        <pc:chgData name="David VACHALA" userId="76d02b97-1bbd-456c-868a-7dcf11490085" providerId="ADAL" clId="{CBEB70E8-5342-4321-A61A-540C47E7F4B0}" dt="2023-08-28T10:34:03.866" v="424"/>
        <pc:sldMkLst>
          <pc:docMk/>
          <pc:sldMk cId="51685968" sldId="2147480243"/>
        </pc:sldMkLst>
        <pc:spChg chg="mod">
          <ac:chgData name="David VACHALA" userId="76d02b97-1bbd-456c-868a-7dcf11490085" providerId="ADAL" clId="{CBEB70E8-5342-4321-A61A-540C47E7F4B0}" dt="2023-08-28T10:34:03.866" v="424"/>
          <ac:spMkLst>
            <pc:docMk/>
            <pc:sldMk cId="51685968" sldId="2147480243"/>
            <ac:spMk id="5" creationId="{6EEA6453-D90F-5A64-DCE6-30B85659AA1B}"/>
          </ac:spMkLst>
        </pc:spChg>
        <pc:picChg chg="del">
          <ac:chgData name="David VACHALA" userId="76d02b97-1bbd-456c-868a-7dcf11490085" providerId="ADAL" clId="{CBEB70E8-5342-4321-A61A-540C47E7F4B0}" dt="2023-08-28T10:24:43.426" v="322" actId="478"/>
          <ac:picMkLst>
            <pc:docMk/>
            <pc:sldMk cId="51685968" sldId="2147480243"/>
            <ac:picMk id="4098" creationId="{2B69DA63-C024-F519-8EBB-48DC7F2E5B71}"/>
          </ac:picMkLst>
        </pc:picChg>
        <pc:picChg chg="add mod">
          <ac:chgData name="David VACHALA" userId="76d02b97-1bbd-456c-868a-7dcf11490085" providerId="ADAL" clId="{CBEB70E8-5342-4321-A61A-540C47E7F4B0}" dt="2023-08-28T10:24:50.907" v="325" actId="1076"/>
          <ac:picMkLst>
            <pc:docMk/>
            <pc:sldMk cId="51685968" sldId="2147480243"/>
            <ac:picMk id="7170" creationId="{5F8013FA-7C61-E82C-3CC4-085E168BAAE5}"/>
          </ac:picMkLst>
        </pc:picChg>
      </pc:sldChg>
      <pc:sldChg chg="addSp delSp modSp add mod">
        <pc:chgData name="David VACHALA" userId="76d02b97-1bbd-456c-868a-7dcf11490085" providerId="ADAL" clId="{CBEB70E8-5342-4321-A61A-540C47E7F4B0}" dt="2023-08-28T10:25:59.051" v="335" actId="20577"/>
        <pc:sldMkLst>
          <pc:docMk/>
          <pc:sldMk cId="3782524266" sldId="2147480244"/>
        </pc:sldMkLst>
        <pc:spChg chg="mod">
          <ac:chgData name="David VACHALA" userId="76d02b97-1bbd-456c-868a-7dcf11490085" providerId="ADAL" clId="{CBEB70E8-5342-4321-A61A-540C47E7F4B0}" dt="2023-08-28T10:25:59.051" v="335" actId="20577"/>
          <ac:spMkLst>
            <pc:docMk/>
            <pc:sldMk cId="3782524266" sldId="2147480244"/>
            <ac:spMk id="5" creationId="{6EEA6453-D90F-5A64-DCE6-30B85659AA1B}"/>
          </ac:spMkLst>
        </pc:spChg>
        <pc:picChg chg="del">
          <ac:chgData name="David VACHALA" userId="76d02b97-1bbd-456c-868a-7dcf11490085" providerId="ADAL" clId="{CBEB70E8-5342-4321-A61A-540C47E7F4B0}" dt="2023-08-28T10:25:30.270" v="326" actId="478"/>
          <ac:picMkLst>
            <pc:docMk/>
            <pc:sldMk cId="3782524266" sldId="2147480244"/>
            <ac:picMk id="4098" creationId="{2B69DA63-C024-F519-8EBB-48DC7F2E5B71}"/>
          </ac:picMkLst>
        </pc:picChg>
        <pc:picChg chg="add mod">
          <ac:chgData name="David VACHALA" userId="76d02b97-1bbd-456c-868a-7dcf11490085" providerId="ADAL" clId="{CBEB70E8-5342-4321-A61A-540C47E7F4B0}" dt="2023-08-28T10:25:46.756" v="331" actId="1076"/>
          <ac:picMkLst>
            <pc:docMk/>
            <pc:sldMk cId="3782524266" sldId="2147480244"/>
            <ac:picMk id="6146" creationId="{2E3C39AE-4F82-E0F9-74AE-921B9D66911D}"/>
          </ac:picMkLst>
        </pc:picChg>
      </pc:sldChg>
      <pc:sldChg chg="addSp delSp modSp add mod">
        <pc:chgData name="David VACHALA" userId="76d02b97-1bbd-456c-868a-7dcf11490085" providerId="ADAL" clId="{CBEB70E8-5342-4321-A61A-540C47E7F4B0}" dt="2023-08-28T10:27:07.601" v="342" actId="20577"/>
        <pc:sldMkLst>
          <pc:docMk/>
          <pc:sldMk cId="2145609295" sldId="2147480245"/>
        </pc:sldMkLst>
        <pc:spChg chg="mod">
          <ac:chgData name="David VACHALA" userId="76d02b97-1bbd-456c-868a-7dcf11490085" providerId="ADAL" clId="{CBEB70E8-5342-4321-A61A-540C47E7F4B0}" dt="2023-08-28T10:27:07.601" v="342" actId="20577"/>
          <ac:spMkLst>
            <pc:docMk/>
            <pc:sldMk cId="2145609295" sldId="2147480245"/>
            <ac:spMk id="5" creationId="{6EEA6453-D90F-5A64-DCE6-30B85659AA1B}"/>
          </ac:spMkLst>
        </pc:spChg>
        <pc:picChg chg="del">
          <ac:chgData name="David VACHALA" userId="76d02b97-1bbd-456c-868a-7dcf11490085" providerId="ADAL" clId="{CBEB70E8-5342-4321-A61A-540C47E7F4B0}" dt="2023-08-28T10:26:35.621" v="336" actId="478"/>
          <ac:picMkLst>
            <pc:docMk/>
            <pc:sldMk cId="2145609295" sldId="2147480245"/>
            <ac:picMk id="4098" creationId="{2B69DA63-C024-F519-8EBB-48DC7F2E5B71}"/>
          </ac:picMkLst>
        </pc:picChg>
        <pc:picChg chg="add mod">
          <ac:chgData name="David VACHALA" userId="76d02b97-1bbd-456c-868a-7dcf11490085" providerId="ADAL" clId="{CBEB70E8-5342-4321-A61A-540C47E7F4B0}" dt="2023-08-28T10:26:47.213" v="339" actId="1076"/>
          <ac:picMkLst>
            <pc:docMk/>
            <pc:sldMk cId="2145609295" sldId="2147480245"/>
            <ac:picMk id="5122" creationId="{F472500C-7144-32AF-D4D6-3AF4E11F9A67}"/>
          </ac:picMkLst>
        </pc:picChg>
      </pc:sldChg>
      <pc:sldChg chg="addSp delSp modSp add mod">
        <pc:chgData name="David VACHALA" userId="76d02b97-1bbd-456c-868a-7dcf11490085" providerId="ADAL" clId="{CBEB70E8-5342-4321-A61A-540C47E7F4B0}" dt="2023-08-28T10:50:43.552" v="548" actId="14100"/>
        <pc:sldMkLst>
          <pc:docMk/>
          <pc:sldMk cId="1368507107" sldId="2147480246"/>
        </pc:sldMkLst>
        <pc:spChg chg="mod">
          <ac:chgData name="David VACHALA" userId="76d02b97-1bbd-456c-868a-7dcf11490085" providerId="ADAL" clId="{CBEB70E8-5342-4321-A61A-540C47E7F4B0}" dt="2023-08-28T10:43:46.654" v="485" actId="20577"/>
          <ac:spMkLst>
            <pc:docMk/>
            <pc:sldMk cId="1368507107" sldId="2147480246"/>
            <ac:spMk id="2" creationId="{B165F79E-3EF7-5577-417F-1262CF93EE31}"/>
          </ac:spMkLst>
        </pc:spChg>
        <pc:spChg chg="del">
          <ac:chgData name="David VACHALA" userId="76d02b97-1bbd-456c-868a-7dcf11490085" providerId="ADAL" clId="{CBEB70E8-5342-4321-A61A-540C47E7F4B0}" dt="2023-08-28T10:43:15.512" v="469" actId="478"/>
          <ac:spMkLst>
            <pc:docMk/>
            <pc:sldMk cId="1368507107" sldId="2147480246"/>
            <ac:spMk id="5" creationId="{6EEA6453-D90F-5A64-DCE6-30B85659AA1B}"/>
          </ac:spMkLst>
        </pc:spChg>
        <pc:spChg chg="add mod">
          <ac:chgData name="David VACHALA" userId="76d02b97-1bbd-456c-868a-7dcf11490085" providerId="ADAL" clId="{CBEB70E8-5342-4321-A61A-540C47E7F4B0}" dt="2023-08-28T10:50:43.552" v="548" actId="14100"/>
          <ac:spMkLst>
            <pc:docMk/>
            <pc:sldMk cId="1368507107" sldId="2147480246"/>
            <ac:spMk id="13" creationId="{EF069632-6525-2589-C102-2E8C8343DFD5}"/>
          </ac:spMkLst>
        </pc:spChg>
        <pc:picChg chg="add del">
          <ac:chgData name="David VACHALA" userId="76d02b97-1bbd-456c-868a-7dcf11490085" providerId="ADAL" clId="{CBEB70E8-5342-4321-A61A-540C47E7F4B0}" dt="2023-08-28T10:43:30.250" v="471" actId="22"/>
          <ac:picMkLst>
            <pc:docMk/>
            <pc:sldMk cId="1368507107" sldId="2147480246"/>
            <ac:picMk id="6" creationId="{E389D964-CA65-B0F5-B1D6-5725FEF6539F}"/>
          </ac:picMkLst>
        </pc:picChg>
        <pc:picChg chg="add mod">
          <ac:chgData name="David VACHALA" userId="76d02b97-1bbd-456c-868a-7dcf11490085" providerId="ADAL" clId="{CBEB70E8-5342-4321-A61A-540C47E7F4B0}" dt="2023-08-28T10:50:37.592" v="545" actId="1076"/>
          <ac:picMkLst>
            <pc:docMk/>
            <pc:sldMk cId="1368507107" sldId="2147480246"/>
            <ac:picMk id="8" creationId="{472210FD-8261-C377-34DA-66D608B2409A}"/>
          </ac:picMkLst>
        </pc:picChg>
        <pc:picChg chg="add del">
          <ac:chgData name="David VACHALA" userId="76d02b97-1bbd-456c-868a-7dcf11490085" providerId="ADAL" clId="{CBEB70E8-5342-4321-A61A-540C47E7F4B0}" dt="2023-08-28T10:44:19.290" v="487" actId="22"/>
          <ac:picMkLst>
            <pc:docMk/>
            <pc:sldMk cId="1368507107" sldId="2147480246"/>
            <ac:picMk id="10" creationId="{5F919E48-1C42-1CC2-320C-14C058B3F591}"/>
          </ac:picMkLst>
        </pc:picChg>
        <pc:picChg chg="add mod">
          <ac:chgData name="David VACHALA" userId="76d02b97-1bbd-456c-868a-7dcf11490085" providerId="ADAL" clId="{CBEB70E8-5342-4321-A61A-540C47E7F4B0}" dt="2023-08-28T10:50:41.098" v="547" actId="1076"/>
          <ac:picMkLst>
            <pc:docMk/>
            <pc:sldMk cId="1368507107" sldId="2147480246"/>
            <ac:picMk id="12" creationId="{A933C011-6453-3C10-8402-5CA906BE9C02}"/>
          </ac:picMkLst>
        </pc:picChg>
        <pc:picChg chg="del">
          <ac:chgData name="David VACHALA" userId="76d02b97-1bbd-456c-868a-7dcf11490085" providerId="ADAL" clId="{CBEB70E8-5342-4321-A61A-540C47E7F4B0}" dt="2023-08-28T10:43:05.280" v="439" actId="478"/>
          <ac:picMkLst>
            <pc:docMk/>
            <pc:sldMk cId="1368507107" sldId="2147480246"/>
            <ac:picMk id="5122" creationId="{F472500C-7144-32AF-D4D6-3AF4E11F9A67}"/>
          </ac:picMkLst>
        </pc:picChg>
      </pc:sldChg>
      <pc:sldChg chg="addSp delSp modSp add mod">
        <pc:chgData name="David VACHALA" userId="76d02b97-1bbd-456c-868a-7dcf11490085" providerId="ADAL" clId="{CBEB70E8-5342-4321-A61A-540C47E7F4B0}" dt="2023-08-28T10:50:28.060" v="543" actId="14100"/>
        <pc:sldMkLst>
          <pc:docMk/>
          <pc:sldMk cId="2256779007" sldId="2147480247"/>
        </pc:sldMkLst>
        <pc:spChg chg="mod">
          <ac:chgData name="David VACHALA" userId="76d02b97-1bbd-456c-868a-7dcf11490085" providerId="ADAL" clId="{CBEB70E8-5342-4321-A61A-540C47E7F4B0}" dt="2023-08-28T10:44:53.480" v="508" actId="27636"/>
          <ac:spMkLst>
            <pc:docMk/>
            <pc:sldMk cId="2256779007" sldId="2147480247"/>
            <ac:spMk id="2" creationId="{B165F79E-3EF7-5577-417F-1262CF93EE31}"/>
          </ac:spMkLst>
        </pc:spChg>
        <pc:spChg chg="add mod">
          <ac:chgData name="David VACHALA" userId="76d02b97-1bbd-456c-868a-7dcf11490085" providerId="ADAL" clId="{CBEB70E8-5342-4321-A61A-540C47E7F4B0}" dt="2023-08-28T10:49:47.680" v="530" actId="1076"/>
          <ac:spMkLst>
            <pc:docMk/>
            <pc:sldMk cId="2256779007" sldId="2147480247"/>
            <ac:spMk id="13" creationId="{9C6F7527-D1D0-D60C-996C-C73DA2D5B217}"/>
          </ac:spMkLst>
        </pc:spChg>
        <pc:spChg chg="add mod">
          <ac:chgData name="David VACHALA" userId="76d02b97-1bbd-456c-868a-7dcf11490085" providerId="ADAL" clId="{CBEB70E8-5342-4321-A61A-540C47E7F4B0}" dt="2023-08-28T10:50:06.158" v="535" actId="14100"/>
          <ac:spMkLst>
            <pc:docMk/>
            <pc:sldMk cId="2256779007" sldId="2147480247"/>
            <ac:spMk id="14" creationId="{172DD483-D2B6-6991-B2AA-0DF96B8C1ADD}"/>
          </ac:spMkLst>
        </pc:spChg>
        <pc:spChg chg="add mod">
          <ac:chgData name="David VACHALA" userId="76d02b97-1bbd-456c-868a-7dcf11490085" providerId="ADAL" clId="{CBEB70E8-5342-4321-A61A-540C47E7F4B0}" dt="2023-08-28T10:50:17.270" v="540" actId="1076"/>
          <ac:spMkLst>
            <pc:docMk/>
            <pc:sldMk cId="2256779007" sldId="2147480247"/>
            <ac:spMk id="15" creationId="{9B6E2D1E-54AB-498B-F0F5-51C49A7F13DB}"/>
          </ac:spMkLst>
        </pc:spChg>
        <pc:spChg chg="add mod">
          <ac:chgData name="David VACHALA" userId="76d02b97-1bbd-456c-868a-7dcf11490085" providerId="ADAL" clId="{CBEB70E8-5342-4321-A61A-540C47E7F4B0}" dt="2023-08-28T10:50:28.060" v="543" actId="14100"/>
          <ac:spMkLst>
            <pc:docMk/>
            <pc:sldMk cId="2256779007" sldId="2147480247"/>
            <ac:spMk id="16" creationId="{680F402F-FA88-3AB4-DA2B-76ADA9CF3EBE}"/>
          </ac:spMkLst>
        </pc:spChg>
        <pc:picChg chg="add mod">
          <ac:chgData name="David VACHALA" userId="76d02b97-1bbd-456c-868a-7dcf11490085" providerId="ADAL" clId="{CBEB70E8-5342-4321-A61A-540C47E7F4B0}" dt="2023-08-28T10:45:59.668" v="522" actId="1076"/>
          <ac:picMkLst>
            <pc:docMk/>
            <pc:sldMk cId="2256779007" sldId="2147480247"/>
            <ac:picMk id="5" creationId="{A30CBAE1-7146-9017-9A9F-31826C9A8A3C}"/>
          </ac:picMkLst>
        </pc:picChg>
        <pc:picChg chg="add del">
          <ac:chgData name="David VACHALA" userId="76d02b97-1bbd-456c-868a-7dcf11490085" providerId="ADAL" clId="{CBEB70E8-5342-4321-A61A-540C47E7F4B0}" dt="2023-08-28T10:45:50.482" v="517" actId="22"/>
          <ac:picMkLst>
            <pc:docMk/>
            <pc:sldMk cId="2256779007" sldId="2147480247"/>
            <ac:picMk id="7" creationId="{B372FFD4-2646-B769-6820-30B0949B25FA}"/>
          </ac:picMkLst>
        </pc:picChg>
        <pc:picChg chg="del">
          <ac:chgData name="David VACHALA" userId="76d02b97-1bbd-456c-868a-7dcf11490085" providerId="ADAL" clId="{CBEB70E8-5342-4321-A61A-540C47E7F4B0}" dt="2023-08-28T10:45:08.372" v="510" actId="478"/>
          <ac:picMkLst>
            <pc:docMk/>
            <pc:sldMk cId="2256779007" sldId="2147480247"/>
            <ac:picMk id="8" creationId="{472210FD-8261-C377-34DA-66D608B2409A}"/>
          </ac:picMkLst>
        </pc:picChg>
        <pc:picChg chg="add mod">
          <ac:chgData name="David VACHALA" userId="76d02b97-1bbd-456c-868a-7dcf11490085" providerId="ADAL" clId="{CBEB70E8-5342-4321-A61A-540C47E7F4B0}" dt="2023-08-28T10:50:02.240" v="533" actId="1076"/>
          <ac:picMkLst>
            <pc:docMk/>
            <pc:sldMk cId="2256779007" sldId="2147480247"/>
            <ac:picMk id="10" creationId="{FFB7F596-5017-3BE4-F4B7-77A7893DE9C2}"/>
          </ac:picMkLst>
        </pc:picChg>
        <pc:picChg chg="del">
          <ac:chgData name="David VACHALA" userId="76d02b97-1bbd-456c-868a-7dcf11490085" providerId="ADAL" clId="{CBEB70E8-5342-4321-A61A-540C47E7F4B0}" dt="2023-08-28T10:45:07.543" v="509" actId="478"/>
          <ac:picMkLst>
            <pc:docMk/>
            <pc:sldMk cId="2256779007" sldId="2147480247"/>
            <ac:picMk id="12" creationId="{A933C011-6453-3C10-8402-5CA906BE9C02}"/>
          </ac:picMkLst>
        </pc:picChg>
      </pc:sldChg>
      <pc:sldChg chg="addSp delSp modSp new mod">
        <pc:chgData name="David VACHALA" userId="76d02b97-1bbd-456c-868a-7dcf11490085" providerId="ADAL" clId="{CBEB70E8-5342-4321-A61A-540C47E7F4B0}" dt="2023-08-30T09:15:35.923" v="673" actId="14100"/>
        <pc:sldMkLst>
          <pc:docMk/>
          <pc:sldMk cId="2227930314" sldId="2147480248"/>
        </pc:sldMkLst>
        <pc:spChg chg="mod">
          <ac:chgData name="David VACHALA" userId="76d02b97-1bbd-456c-868a-7dcf11490085" providerId="ADAL" clId="{CBEB70E8-5342-4321-A61A-540C47E7F4B0}" dt="2023-08-28T10:52:29.550" v="554" actId="27636"/>
          <ac:spMkLst>
            <pc:docMk/>
            <pc:sldMk cId="2227930314" sldId="2147480248"/>
            <ac:spMk id="2" creationId="{3BAB172E-BA8C-821E-65E3-8D82E9260A76}"/>
          </ac:spMkLst>
        </pc:spChg>
        <pc:spChg chg="del">
          <ac:chgData name="David VACHALA" userId="76d02b97-1bbd-456c-868a-7dcf11490085" providerId="ADAL" clId="{CBEB70E8-5342-4321-A61A-540C47E7F4B0}" dt="2023-08-28T10:52:45.401" v="555" actId="478"/>
          <ac:spMkLst>
            <pc:docMk/>
            <pc:sldMk cId="2227930314" sldId="2147480248"/>
            <ac:spMk id="3" creationId="{4FD706EC-BC9E-B98C-AA0D-437655BF9BCE}"/>
          </ac:spMkLst>
        </pc:spChg>
        <pc:spChg chg="add mod">
          <ac:chgData name="David VACHALA" userId="76d02b97-1bbd-456c-868a-7dcf11490085" providerId="ADAL" clId="{CBEB70E8-5342-4321-A61A-540C47E7F4B0}" dt="2023-08-28T10:53:30.824" v="563" actId="1076"/>
          <ac:spMkLst>
            <pc:docMk/>
            <pc:sldMk cId="2227930314" sldId="2147480248"/>
            <ac:spMk id="10" creationId="{BDE14D43-829B-E342-94BD-2EBC8D60CC94}"/>
          </ac:spMkLst>
        </pc:spChg>
        <pc:spChg chg="add mod">
          <ac:chgData name="David VACHALA" userId="76d02b97-1bbd-456c-868a-7dcf11490085" providerId="ADAL" clId="{CBEB70E8-5342-4321-A61A-540C47E7F4B0}" dt="2023-08-30T09:15:20.285" v="667" actId="14100"/>
          <ac:spMkLst>
            <pc:docMk/>
            <pc:sldMk cId="2227930314" sldId="2147480248"/>
            <ac:spMk id="11" creationId="{C7D7A59F-2DB7-2757-538C-697D612EC713}"/>
          </ac:spMkLst>
        </pc:spChg>
        <pc:spChg chg="add mod">
          <ac:chgData name="David VACHALA" userId="76d02b97-1bbd-456c-868a-7dcf11490085" providerId="ADAL" clId="{CBEB70E8-5342-4321-A61A-540C47E7F4B0}" dt="2023-08-30T09:15:29.576" v="670" actId="14100"/>
          <ac:spMkLst>
            <pc:docMk/>
            <pc:sldMk cId="2227930314" sldId="2147480248"/>
            <ac:spMk id="12" creationId="{BA7A2988-D60F-0A3F-E0B9-B600CC83774F}"/>
          </ac:spMkLst>
        </pc:spChg>
        <pc:spChg chg="add mod">
          <ac:chgData name="David VACHALA" userId="76d02b97-1bbd-456c-868a-7dcf11490085" providerId="ADAL" clId="{CBEB70E8-5342-4321-A61A-540C47E7F4B0}" dt="2023-08-30T09:15:35.923" v="673" actId="14100"/>
          <ac:spMkLst>
            <pc:docMk/>
            <pc:sldMk cId="2227930314" sldId="2147480248"/>
            <ac:spMk id="13" creationId="{90FF3440-5CC2-997D-65C2-852E934F44E1}"/>
          </ac:spMkLst>
        </pc:spChg>
        <pc:picChg chg="add del">
          <ac:chgData name="David VACHALA" userId="76d02b97-1bbd-456c-868a-7dcf11490085" providerId="ADAL" clId="{CBEB70E8-5342-4321-A61A-540C47E7F4B0}" dt="2023-08-28T10:52:47.394" v="557" actId="22"/>
          <ac:picMkLst>
            <pc:docMk/>
            <pc:sldMk cId="2227930314" sldId="2147480248"/>
            <ac:picMk id="6" creationId="{C760C34F-4BB7-2E40-D05B-7356CA9FD7C4}"/>
          </ac:picMkLst>
        </pc:picChg>
        <pc:picChg chg="add mod">
          <ac:chgData name="David VACHALA" userId="76d02b97-1bbd-456c-868a-7dcf11490085" providerId="ADAL" clId="{CBEB70E8-5342-4321-A61A-540C47E7F4B0}" dt="2023-08-28T10:52:58.739" v="561" actId="1076"/>
          <ac:picMkLst>
            <pc:docMk/>
            <pc:sldMk cId="2227930314" sldId="2147480248"/>
            <ac:picMk id="8" creationId="{7E77D217-2B43-7988-9DFF-C2653AF4DFA9}"/>
          </ac:picMkLst>
        </pc:picChg>
      </pc:sldChg>
      <pc:sldChg chg="addSp delSp modSp new mod">
        <pc:chgData name="David VACHALA" userId="76d02b97-1bbd-456c-868a-7dcf11490085" providerId="ADAL" clId="{CBEB70E8-5342-4321-A61A-540C47E7F4B0}" dt="2023-08-30T09:16:04.671" v="676" actId="14100"/>
        <pc:sldMkLst>
          <pc:docMk/>
          <pc:sldMk cId="2795644849" sldId="2147480249"/>
        </pc:sldMkLst>
        <pc:spChg chg="mod">
          <ac:chgData name="David VACHALA" userId="76d02b97-1bbd-456c-868a-7dcf11490085" providerId="ADAL" clId="{CBEB70E8-5342-4321-A61A-540C47E7F4B0}" dt="2023-08-28T13:19:16.956" v="605" actId="20577"/>
          <ac:spMkLst>
            <pc:docMk/>
            <pc:sldMk cId="2795644849" sldId="2147480249"/>
            <ac:spMk id="2" creationId="{A73026D7-A017-08A6-C793-70D9999BD465}"/>
          </ac:spMkLst>
        </pc:spChg>
        <pc:spChg chg="del">
          <ac:chgData name="David VACHALA" userId="76d02b97-1bbd-456c-868a-7dcf11490085" providerId="ADAL" clId="{CBEB70E8-5342-4321-A61A-540C47E7F4B0}" dt="2023-08-28T13:18:29.575" v="565" actId="478"/>
          <ac:spMkLst>
            <pc:docMk/>
            <pc:sldMk cId="2795644849" sldId="2147480249"/>
            <ac:spMk id="3" creationId="{B7BA97B0-0168-B91F-E73E-721543455B64}"/>
          </ac:spMkLst>
        </pc:spChg>
        <pc:spChg chg="add mod">
          <ac:chgData name="David VACHALA" userId="76d02b97-1bbd-456c-868a-7dcf11490085" providerId="ADAL" clId="{CBEB70E8-5342-4321-A61A-540C47E7F4B0}" dt="2023-08-30T09:16:04.671" v="676" actId="14100"/>
          <ac:spMkLst>
            <pc:docMk/>
            <pc:sldMk cId="2795644849" sldId="2147480249"/>
            <ac:spMk id="9" creationId="{2DC569DE-48D5-AF33-D2EA-504747D53011}"/>
          </ac:spMkLst>
        </pc:spChg>
        <pc:picChg chg="add mod">
          <ac:chgData name="David VACHALA" userId="76d02b97-1bbd-456c-868a-7dcf11490085" providerId="ADAL" clId="{CBEB70E8-5342-4321-A61A-540C47E7F4B0}" dt="2023-08-28T13:18:33.507" v="567" actId="1076"/>
          <ac:picMkLst>
            <pc:docMk/>
            <pc:sldMk cId="2795644849" sldId="2147480249"/>
            <ac:picMk id="6" creationId="{764F4269-EE1F-34FC-02A7-D11E63F0D356}"/>
          </ac:picMkLst>
        </pc:picChg>
        <pc:picChg chg="add mod">
          <ac:chgData name="David VACHALA" userId="76d02b97-1bbd-456c-868a-7dcf11490085" providerId="ADAL" clId="{CBEB70E8-5342-4321-A61A-540C47E7F4B0}" dt="2023-08-28T13:18:48.127" v="569" actId="1076"/>
          <ac:picMkLst>
            <pc:docMk/>
            <pc:sldMk cId="2795644849" sldId="2147480249"/>
            <ac:picMk id="8" creationId="{D222C212-CABA-F659-8E0B-0D848B5DFB57}"/>
          </ac:picMkLst>
        </pc:picChg>
      </pc:sldChg>
      <pc:sldChg chg="addSp delSp modSp new mod">
        <pc:chgData name="David VACHALA" userId="76d02b97-1bbd-456c-868a-7dcf11490085" providerId="ADAL" clId="{CBEB70E8-5342-4321-A61A-540C47E7F4B0}" dt="2023-08-30T09:16:45.069" v="684" actId="478"/>
        <pc:sldMkLst>
          <pc:docMk/>
          <pc:sldMk cId="2636881728" sldId="2147480250"/>
        </pc:sldMkLst>
        <pc:spChg chg="mod">
          <ac:chgData name="David VACHALA" userId="76d02b97-1bbd-456c-868a-7dcf11490085" providerId="ADAL" clId="{CBEB70E8-5342-4321-A61A-540C47E7F4B0}" dt="2023-08-28T13:21:08.996" v="611"/>
          <ac:spMkLst>
            <pc:docMk/>
            <pc:sldMk cId="2636881728" sldId="2147480250"/>
            <ac:spMk id="2" creationId="{EE98C0DA-C2E7-82E5-722B-42A7B3E9A48C}"/>
          </ac:spMkLst>
        </pc:spChg>
        <pc:spChg chg="del">
          <ac:chgData name="David VACHALA" userId="76d02b97-1bbd-456c-868a-7dcf11490085" providerId="ADAL" clId="{CBEB70E8-5342-4321-A61A-540C47E7F4B0}" dt="2023-08-28T13:19:45.479" v="607" actId="478"/>
          <ac:spMkLst>
            <pc:docMk/>
            <pc:sldMk cId="2636881728" sldId="2147480250"/>
            <ac:spMk id="3" creationId="{6B75F637-7AEC-73D7-BC0E-322CCA84C089}"/>
          </ac:spMkLst>
        </pc:spChg>
        <pc:spChg chg="add mod">
          <ac:chgData name="David VACHALA" userId="76d02b97-1bbd-456c-868a-7dcf11490085" providerId="ADAL" clId="{CBEB70E8-5342-4321-A61A-540C47E7F4B0}" dt="2023-08-30T09:16:19.687" v="679" actId="14100"/>
          <ac:spMkLst>
            <pc:docMk/>
            <pc:sldMk cId="2636881728" sldId="2147480250"/>
            <ac:spMk id="7" creationId="{E81E5E84-A8FF-2DC1-22AC-C0BC312A3B3E}"/>
          </ac:spMkLst>
        </pc:spChg>
        <pc:spChg chg="add del mod">
          <ac:chgData name="David VACHALA" userId="76d02b97-1bbd-456c-868a-7dcf11490085" providerId="ADAL" clId="{CBEB70E8-5342-4321-A61A-540C47E7F4B0}" dt="2023-08-30T09:16:45.069" v="684" actId="478"/>
          <ac:spMkLst>
            <pc:docMk/>
            <pc:sldMk cId="2636881728" sldId="2147480250"/>
            <ac:spMk id="8" creationId="{6EC575D3-D8CC-B685-A8F0-95D1591E98E2}"/>
          </ac:spMkLst>
        </pc:spChg>
        <pc:picChg chg="add mod">
          <ac:chgData name="David VACHALA" userId="76d02b97-1bbd-456c-868a-7dcf11490085" providerId="ADAL" clId="{CBEB70E8-5342-4321-A61A-540C47E7F4B0}" dt="2023-08-30T09:16:22.931" v="682" actId="1076"/>
          <ac:picMkLst>
            <pc:docMk/>
            <pc:sldMk cId="2636881728" sldId="2147480250"/>
            <ac:picMk id="6" creationId="{3A33A6B0-CD61-6F4A-C66E-C5350A2116F3}"/>
          </ac:picMkLst>
        </pc:picChg>
      </pc:sldChg>
      <pc:sldChg chg="addSp delSp modSp new mod">
        <pc:chgData name="David VACHALA" userId="76d02b97-1bbd-456c-868a-7dcf11490085" providerId="ADAL" clId="{CBEB70E8-5342-4321-A61A-540C47E7F4B0}" dt="2023-08-30T09:17:06.283" v="688" actId="1076"/>
        <pc:sldMkLst>
          <pc:docMk/>
          <pc:sldMk cId="279458980" sldId="2147480251"/>
        </pc:sldMkLst>
        <pc:spChg chg="mod">
          <ac:chgData name="David VACHALA" userId="76d02b97-1bbd-456c-868a-7dcf11490085" providerId="ADAL" clId="{CBEB70E8-5342-4321-A61A-540C47E7F4B0}" dt="2023-08-28T13:22:46.491" v="627" actId="20577"/>
          <ac:spMkLst>
            <pc:docMk/>
            <pc:sldMk cId="279458980" sldId="2147480251"/>
            <ac:spMk id="2" creationId="{745CE064-5F01-42C7-2218-A727C44B3177}"/>
          </ac:spMkLst>
        </pc:spChg>
        <pc:spChg chg="del">
          <ac:chgData name="David VACHALA" userId="76d02b97-1bbd-456c-868a-7dcf11490085" providerId="ADAL" clId="{CBEB70E8-5342-4321-A61A-540C47E7F4B0}" dt="2023-08-28T13:21:35.771" v="612" actId="478"/>
          <ac:spMkLst>
            <pc:docMk/>
            <pc:sldMk cId="279458980" sldId="2147480251"/>
            <ac:spMk id="3" creationId="{0924CE86-E3B8-3AF5-A924-A44ECCB71674}"/>
          </ac:spMkLst>
        </pc:spChg>
        <pc:spChg chg="add mod">
          <ac:chgData name="David VACHALA" userId="76d02b97-1bbd-456c-868a-7dcf11490085" providerId="ADAL" clId="{CBEB70E8-5342-4321-A61A-540C47E7F4B0}" dt="2023-08-30T09:16:52.921" v="686" actId="1076"/>
          <ac:spMkLst>
            <pc:docMk/>
            <pc:sldMk cId="279458980" sldId="2147480251"/>
            <ac:spMk id="7" creationId="{9FC6CF48-9C92-E681-0827-694F2A4948EB}"/>
          </ac:spMkLst>
        </pc:spChg>
        <pc:spChg chg="add mod">
          <ac:chgData name="David VACHALA" userId="76d02b97-1bbd-456c-868a-7dcf11490085" providerId="ADAL" clId="{CBEB70E8-5342-4321-A61A-540C47E7F4B0}" dt="2023-08-30T09:17:06.283" v="688" actId="1076"/>
          <ac:spMkLst>
            <pc:docMk/>
            <pc:sldMk cId="279458980" sldId="2147480251"/>
            <ac:spMk id="8" creationId="{14E50535-4FCD-8DAC-F295-4F2607448B0E}"/>
          </ac:spMkLst>
        </pc:spChg>
        <pc:picChg chg="add mod">
          <ac:chgData name="David VACHALA" userId="76d02b97-1bbd-456c-868a-7dcf11490085" providerId="ADAL" clId="{CBEB70E8-5342-4321-A61A-540C47E7F4B0}" dt="2023-08-28T13:21:37.649" v="614" actId="1076"/>
          <ac:picMkLst>
            <pc:docMk/>
            <pc:sldMk cId="279458980" sldId="2147480251"/>
            <ac:picMk id="6" creationId="{0483310A-0A73-1B14-A769-3FA435757217}"/>
          </ac:picMkLst>
        </pc:picChg>
      </pc:sldChg>
      <pc:sldChg chg="addSp delSp modSp add mod">
        <pc:chgData name="David VACHALA" userId="76d02b97-1bbd-456c-868a-7dcf11490085" providerId="ADAL" clId="{CBEB70E8-5342-4321-A61A-540C47E7F4B0}" dt="2023-08-30T09:17:29.147" v="693" actId="1076"/>
        <pc:sldMkLst>
          <pc:docMk/>
          <pc:sldMk cId="644641915" sldId="2147480252"/>
        </pc:sldMkLst>
        <pc:spChg chg="mod">
          <ac:chgData name="David VACHALA" userId="76d02b97-1bbd-456c-868a-7dcf11490085" providerId="ADAL" clId="{CBEB70E8-5342-4321-A61A-540C47E7F4B0}" dt="2023-08-28T13:23:21.499" v="646" actId="20577"/>
          <ac:spMkLst>
            <pc:docMk/>
            <pc:sldMk cId="644641915" sldId="2147480252"/>
            <ac:spMk id="2" creationId="{745CE064-5F01-42C7-2218-A727C44B3177}"/>
          </ac:spMkLst>
        </pc:spChg>
        <pc:spChg chg="add mod">
          <ac:chgData name="David VACHALA" userId="76d02b97-1bbd-456c-868a-7dcf11490085" providerId="ADAL" clId="{CBEB70E8-5342-4321-A61A-540C47E7F4B0}" dt="2023-08-30T09:17:19.647" v="691" actId="14100"/>
          <ac:spMkLst>
            <pc:docMk/>
            <pc:sldMk cId="644641915" sldId="2147480252"/>
            <ac:spMk id="7" creationId="{F27EE1F2-F50B-D92A-72D9-71BD362ECFEA}"/>
          </ac:spMkLst>
        </pc:spChg>
        <pc:spChg chg="add mod">
          <ac:chgData name="David VACHALA" userId="76d02b97-1bbd-456c-868a-7dcf11490085" providerId="ADAL" clId="{CBEB70E8-5342-4321-A61A-540C47E7F4B0}" dt="2023-08-30T09:17:29.147" v="693" actId="1076"/>
          <ac:spMkLst>
            <pc:docMk/>
            <pc:sldMk cId="644641915" sldId="2147480252"/>
            <ac:spMk id="8" creationId="{C320C470-11A9-187D-1B16-CD520430F8F0}"/>
          </ac:spMkLst>
        </pc:spChg>
        <pc:picChg chg="add mod">
          <ac:chgData name="David VACHALA" userId="76d02b97-1bbd-456c-868a-7dcf11490085" providerId="ADAL" clId="{CBEB70E8-5342-4321-A61A-540C47E7F4B0}" dt="2023-08-28T13:23:12.053" v="632" actId="14100"/>
          <ac:picMkLst>
            <pc:docMk/>
            <pc:sldMk cId="644641915" sldId="2147480252"/>
            <ac:picMk id="5" creationId="{D4C31272-6F22-5694-EBC4-8E218F96B16C}"/>
          </ac:picMkLst>
        </pc:picChg>
        <pc:picChg chg="del">
          <ac:chgData name="David VACHALA" userId="76d02b97-1bbd-456c-868a-7dcf11490085" providerId="ADAL" clId="{CBEB70E8-5342-4321-A61A-540C47E7F4B0}" dt="2023-08-28T13:23:08.062" v="629" actId="478"/>
          <ac:picMkLst>
            <pc:docMk/>
            <pc:sldMk cId="644641915" sldId="2147480252"/>
            <ac:picMk id="6" creationId="{0483310A-0A73-1B14-A769-3FA435757217}"/>
          </ac:picMkLst>
        </pc:picChg>
      </pc:sldChg>
      <pc:sldChg chg="addSp delSp modSp new mod">
        <pc:chgData name="David VACHALA" userId="76d02b97-1bbd-456c-868a-7dcf11490085" providerId="ADAL" clId="{CBEB70E8-5342-4321-A61A-540C47E7F4B0}" dt="2023-08-30T09:17:59.962" v="702" actId="14100"/>
        <pc:sldMkLst>
          <pc:docMk/>
          <pc:sldMk cId="1791760761" sldId="2147480253"/>
        </pc:sldMkLst>
        <pc:spChg chg="mod">
          <ac:chgData name="David VACHALA" userId="76d02b97-1bbd-456c-868a-7dcf11490085" providerId="ADAL" clId="{CBEB70E8-5342-4321-A61A-540C47E7F4B0}" dt="2023-08-28T13:26:17.282" v="654" actId="20577"/>
          <ac:spMkLst>
            <pc:docMk/>
            <pc:sldMk cId="1791760761" sldId="2147480253"/>
            <ac:spMk id="2" creationId="{93A37CBA-3360-DA83-659E-C18265E01C6D}"/>
          </ac:spMkLst>
        </pc:spChg>
        <pc:spChg chg="add del">
          <ac:chgData name="David VACHALA" userId="76d02b97-1bbd-456c-868a-7dcf11490085" providerId="ADAL" clId="{CBEB70E8-5342-4321-A61A-540C47E7F4B0}" dt="2023-08-28T13:26:38.315" v="657" actId="478"/>
          <ac:spMkLst>
            <pc:docMk/>
            <pc:sldMk cId="1791760761" sldId="2147480253"/>
            <ac:spMk id="3" creationId="{F5538D37-0BC2-636A-D03A-501C3DC62D0F}"/>
          </ac:spMkLst>
        </pc:spChg>
        <pc:spChg chg="add mod">
          <ac:chgData name="David VACHALA" userId="76d02b97-1bbd-456c-868a-7dcf11490085" providerId="ADAL" clId="{CBEB70E8-5342-4321-A61A-540C47E7F4B0}" dt="2023-08-30T09:17:47.380" v="696" actId="14100"/>
          <ac:spMkLst>
            <pc:docMk/>
            <pc:sldMk cId="1791760761" sldId="2147480253"/>
            <ac:spMk id="11" creationId="{2899CDCD-358F-A198-8074-397C4B96F7F9}"/>
          </ac:spMkLst>
        </pc:spChg>
        <pc:spChg chg="add mod">
          <ac:chgData name="David VACHALA" userId="76d02b97-1bbd-456c-868a-7dcf11490085" providerId="ADAL" clId="{CBEB70E8-5342-4321-A61A-540C47E7F4B0}" dt="2023-08-30T09:17:59.962" v="702" actId="14100"/>
          <ac:spMkLst>
            <pc:docMk/>
            <pc:sldMk cId="1791760761" sldId="2147480253"/>
            <ac:spMk id="12" creationId="{D89B2D93-FC4A-3371-137E-76A10502F853}"/>
          </ac:spMkLst>
        </pc:spChg>
        <pc:spChg chg="add mod">
          <ac:chgData name="David VACHALA" userId="76d02b97-1bbd-456c-868a-7dcf11490085" providerId="ADAL" clId="{CBEB70E8-5342-4321-A61A-540C47E7F4B0}" dt="2023-08-30T09:17:57.316" v="701" actId="1076"/>
          <ac:spMkLst>
            <pc:docMk/>
            <pc:sldMk cId="1791760761" sldId="2147480253"/>
            <ac:spMk id="13" creationId="{3CD48841-94A7-072A-08F4-FDEFC7657FCF}"/>
          </ac:spMkLst>
        </pc:spChg>
        <pc:picChg chg="add del mod ord">
          <ac:chgData name="David VACHALA" userId="76d02b97-1bbd-456c-868a-7dcf11490085" providerId="ADAL" clId="{CBEB70E8-5342-4321-A61A-540C47E7F4B0}" dt="2023-08-28T13:26:36.458" v="656" actId="22"/>
          <ac:picMkLst>
            <pc:docMk/>
            <pc:sldMk cId="1791760761" sldId="2147480253"/>
            <ac:picMk id="6" creationId="{2208FBB1-DA3D-1B88-0BF3-A74C06D20AAF}"/>
          </ac:picMkLst>
        </pc:picChg>
        <pc:picChg chg="add mod">
          <ac:chgData name="David VACHALA" userId="76d02b97-1bbd-456c-868a-7dcf11490085" providerId="ADAL" clId="{CBEB70E8-5342-4321-A61A-540C47E7F4B0}" dt="2023-08-28T13:26:47.932" v="659" actId="1076"/>
          <ac:picMkLst>
            <pc:docMk/>
            <pc:sldMk cId="1791760761" sldId="2147480253"/>
            <ac:picMk id="8" creationId="{3D650C36-3B52-F58D-0A98-52BDB395D1FE}"/>
          </ac:picMkLst>
        </pc:picChg>
        <pc:picChg chg="add mod">
          <ac:chgData name="David VACHALA" userId="76d02b97-1bbd-456c-868a-7dcf11490085" providerId="ADAL" clId="{CBEB70E8-5342-4321-A61A-540C47E7F4B0}" dt="2023-08-28T13:27:03.878" v="661" actId="1076"/>
          <ac:picMkLst>
            <pc:docMk/>
            <pc:sldMk cId="1791760761" sldId="2147480253"/>
            <ac:picMk id="10" creationId="{AC78B7D7-7986-681B-D706-472DE9AE16BC}"/>
          </ac:picMkLst>
        </pc:picChg>
      </pc:sldChg>
      <pc:sldMasterChg chg="delSldLayout">
        <pc:chgData name="David VACHALA" userId="76d02b97-1bbd-456c-868a-7dcf11490085" providerId="ADAL" clId="{CBEB70E8-5342-4321-A61A-540C47E7F4B0}" dt="2023-08-17T14:28:42.809" v="30" actId="47"/>
        <pc:sldMasterMkLst>
          <pc:docMk/>
          <pc:sldMasterMk cId="2885650283" sldId="2147483648"/>
        </pc:sldMasterMkLst>
        <pc:sldLayoutChg chg="del">
          <pc:chgData name="David VACHALA" userId="76d02b97-1bbd-456c-868a-7dcf11490085" providerId="ADAL" clId="{CBEB70E8-5342-4321-A61A-540C47E7F4B0}" dt="2023-08-17T14:28:42.809" v="30" actId="47"/>
          <pc:sldLayoutMkLst>
            <pc:docMk/>
            <pc:sldMasterMk cId="2885650283" sldId="2147483648"/>
            <pc:sldLayoutMk cId="4185638921" sldId="2147483674"/>
          </pc:sldLayoutMkLst>
        </pc:sldLayoutChg>
      </pc:sldMasterChg>
      <pc:sldMasterChg chg="delSldLayout">
        <pc:chgData name="David VACHALA" userId="76d02b97-1bbd-456c-868a-7dcf11490085" providerId="ADAL" clId="{CBEB70E8-5342-4321-A61A-540C47E7F4B0}" dt="2023-08-17T14:28:38.631" v="28" actId="47"/>
        <pc:sldMasterMkLst>
          <pc:docMk/>
          <pc:sldMasterMk cId="4176872137" sldId="2147483667"/>
        </pc:sldMasterMkLst>
        <pc:sldLayoutChg chg="del">
          <pc:chgData name="David VACHALA" userId="76d02b97-1bbd-456c-868a-7dcf11490085" providerId="ADAL" clId="{CBEB70E8-5342-4321-A61A-540C47E7F4B0}" dt="2023-08-17T14:28:38.631" v="28" actId="47"/>
          <pc:sldLayoutMkLst>
            <pc:docMk/>
            <pc:sldMasterMk cId="4176872137" sldId="2147483667"/>
            <pc:sldLayoutMk cId="719793571" sldId="2147483672"/>
          </pc:sldLayoutMkLst>
        </pc:sldLayoutChg>
        <pc:sldLayoutChg chg="del">
          <pc:chgData name="David VACHALA" userId="76d02b97-1bbd-456c-868a-7dcf11490085" providerId="ADAL" clId="{CBEB70E8-5342-4321-A61A-540C47E7F4B0}" dt="2023-08-17T14:28:30.890" v="10" actId="47"/>
          <pc:sldLayoutMkLst>
            <pc:docMk/>
            <pc:sldMasterMk cId="4176872137" sldId="2147483667"/>
            <pc:sldLayoutMk cId="162257836" sldId="2147483673"/>
          </pc:sldLayoutMkLst>
        </pc:sldLayoutChg>
      </pc:sldMasterChg>
    </pc:docChg>
  </pc:docChgLst>
  <pc:docChgLst>
    <pc:chgData name="David VACHALA" userId="76d02b97-1bbd-456c-868a-7dcf11490085" providerId="ADAL" clId="{D52E96D5-170B-432B-BE47-5AF9157CDB69}"/>
    <pc:docChg chg="undo redo custSel addSld delSld modSld modSection">
      <pc:chgData name="David VACHALA" userId="76d02b97-1bbd-456c-868a-7dcf11490085" providerId="ADAL" clId="{D52E96D5-170B-432B-BE47-5AF9157CDB69}" dt="2023-07-26T11:11:29.095" v="494" actId="20577"/>
      <pc:docMkLst>
        <pc:docMk/>
      </pc:docMkLst>
      <pc:sldChg chg="modSp mod">
        <pc:chgData name="David VACHALA" userId="76d02b97-1bbd-456c-868a-7dcf11490085" providerId="ADAL" clId="{D52E96D5-170B-432B-BE47-5AF9157CDB69}" dt="2023-07-06T19:36:08.483" v="85" actId="27636"/>
        <pc:sldMkLst>
          <pc:docMk/>
          <pc:sldMk cId="3674066786" sldId="256"/>
        </pc:sldMkLst>
        <pc:spChg chg="mod">
          <ac:chgData name="David VACHALA" userId="76d02b97-1bbd-456c-868a-7dcf11490085" providerId="ADAL" clId="{D52E96D5-170B-432B-BE47-5AF9157CDB69}" dt="2023-07-06T19:34:58.073" v="62" actId="20577"/>
          <ac:spMkLst>
            <pc:docMk/>
            <pc:sldMk cId="3674066786" sldId="256"/>
            <ac:spMk id="8" creationId="{88B82E67-C906-4FA9-BD44-A226DC6C19B0}"/>
          </ac:spMkLst>
        </pc:spChg>
        <pc:spChg chg="mod">
          <ac:chgData name="David VACHALA" userId="76d02b97-1bbd-456c-868a-7dcf11490085" providerId="ADAL" clId="{D52E96D5-170B-432B-BE47-5AF9157CDB69}" dt="2023-07-06T19:35:36.479" v="67"/>
          <ac:spMkLst>
            <pc:docMk/>
            <pc:sldMk cId="3674066786" sldId="256"/>
            <ac:spMk id="14" creationId="{6E31850A-D536-41F0-9D96-7836AAC5E502}"/>
          </ac:spMkLst>
        </pc:spChg>
        <pc:spChg chg="mod">
          <ac:chgData name="David VACHALA" userId="76d02b97-1bbd-456c-868a-7dcf11490085" providerId="ADAL" clId="{D52E96D5-170B-432B-BE47-5AF9157CDB69}" dt="2023-07-06T19:36:08.483" v="85" actId="27636"/>
          <ac:spMkLst>
            <pc:docMk/>
            <pc:sldMk cId="3674066786" sldId="256"/>
            <ac:spMk id="15" creationId="{039E4815-406A-447F-A41F-26286A4CD799}"/>
          </ac:spMkLst>
        </pc:spChg>
        <pc:picChg chg="mod">
          <ac:chgData name="David VACHALA" userId="76d02b97-1bbd-456c-868a-7dcf11490085" providerId="ADAL" clId="{D52E96D5-170B-432B-BE47-5AF9157CDB69}" dt="2023-07-06T19:35:12.150" v="64"/>
          <ac:picMkLst>
            <pc:docMk/>
            <pc:sldMk cId="3674066786" sldId="256"/>
            <ac:picMk id="7" creationId="{B0BD3314-776A-44E8-9050-B1333A393952}"/>
          </ac:picMkLst>
        </pc:picChg>
      </pc:sldChg>
      <pc:sldChg chg="modSp mod">
        <pc:chgData name="David VACHALA" userId="76d02b97-1bbd-456c-868a-7dcf11490085" providerId="ADAL" clId="{D52E96D5-170B-432B-BE47-5AF9157CDB69}" dt="2023-07-06T19:31:55.552" v="16" actId="20577"/>
        <pc:sldMkLst>
          <pc:docMk/>
          <pc:sldMk cId="409723674" sldId="259"/>
        </pc:sldMkLst>
        <pc:spChg chg="mod">
          <ac:chgData name="David VACHALA" userId="76d02b97-1bbd-456c-868a-7dcf11490085" providerId="ADAL" clId="{D52E96D5-170B-432B-BE47-5AF9157CDB69}" dt="2023-07-06T19:31:55.552" v="16" actId="20577"/>
          <ac:spMkLst>
            <pc:docMk/>
            <pc:sldMk cId="409723674" sldId="259"/>
            <ac:spMk id="33" creationId="{3CD78EB7-563C-4025-87ED-8064992121A5}"/>
          </ac:spMkLst>
        </pc:spChg>
      </pc:sldChg>
      <pc:sldChg chg="modSp mod">
        <pc:chgData name="David VACHALA" userId="76d02b97-1bbd-456c-868a-7dcf11490085" providerId="ADAL" clId="{D52E96D5-170B-432B-BE47-5AF9157CDB69}" dt="2023-07-26T10:54:51.422" v="487" actId="20577"/>
        <pc:sldMkLst>
          <pc:docMk/>
          <pc:sldMk cId="1743216632" sldId="261"/>
        </pc:sldMkLst>
        <pc:spChg chg="mod">
          <ac:chgData name="David VACHALA" userId="76d02b97-1bbd-456c-868a-7dcf11490085" providerId="ADAL" clId="{D52E96D5-170B-432B-BE47-5AF9157CDB69}" dt="2023-07-06T19:31:31.123" v="6" actId="20577"/>
          <ac:spMkLst>
            <pc:docMk/>
            <pc:sldMk cId="1743216632" sldId="261"/>
            <ac:spMk id="29" creationId="{CB892594-7024-4545-AEF5-72B22C06A1A3}"/>
          </ac:spMkLst>
        </pc:spChg>
        <pc:spChg chg="mod">
          <ac:chgData name="David VACHALA" userId="76d02b97-1bbd-456c-868a-7dcf11490085" providerId="ADAL" clId="{D52E96D5-170B-432B-BE47-5AF9157CDB69}" dt="2023-07-06T19:33:23.158" v="41" actId="20577"/>
          <ac:spMkLst>
            <pc:docMk/>
            <pc:sldMk cId="1743216632" sldId="261"/>
            <ac:spMk id="38" creationId="{3AD62353-66DA-437B-A82D-75433367BE34}"/>
          </ac:spMkLst>
        </pc:spChg>
        <pc:spChg chg="mod">
          <ac:chgData name="David VACHALA" userId="76d02b97-1bbd-456c-868a-7dcf11490085" providerId="ADAL" clId="{D52E96D5-170B-432B-BE47-5AF9157CDB69}" dt="2023-07-06T19:36:30.325" v="88"/>
          <ac:spMkLst>
            <pc:docMk/>
            <pc:sldMk cId="1743216632" sldId="261"/>
            <ac:spMk id="39" creationId="{C17792EC-B649-4521-8BC0-704F4F4F9823}"/>
          </ac:spMkLst>
        </pc:spChg>
        <pc:spChg chg="mod">
          <ac:chgData name="David VACHALA" userId="76d02b97-1bbd-456c-868a-7dcf11490085" providerId="ADAL" clId="{D52E96D5-170B-432B-BE47-5AF9157CDB69}" dt="2023-07-06T19:37:16.300" v="111" actId="20577"/>
          <ac:spMkLst>
            <pc:docMk/>
            <pc:sldMk cId="1743216632" sldId="261"/>
            <ac:spMk id="41" creationId="{309B52EE-F75E-4904-AF65-5BA395A3D838}"/>
          </ac:spMkLst>
        </pc:spChg>
        <pc:spChg chg="mod">
          <ac:chgData name="David VACHALA" userId="76d02b97-1bbd-456c-868a-7dcf11490085" providerId="ADAL" clId="{D52E96D5-170B-432B-BE47-5AF9157CDB69}" dt="2023-07-26T10:54:51.422" v="487" actId="20577"/>
          <ac:spMkLst>
            <pc:docMk/>
            <pc:sldMk cId="1743216632" sldId="261"/>
            <ac:spMk id="42" creationId="{4BCB5372-1AB6-44A8-AD04-1395BEABC92C}"/>
          </ac:spMkLst>
        </pc:spChg>
        <pc:picChg chg="mod">
          <ac:chgData name="David VACHALA" userId="76d02b97-1bbd-456c-868a-7dcf11490085" providerId="ADAL" clId="{D52E96D5-170B-432B-BE47-5AF9157CDB69}" dt="2023-07-06T19:34:26.785" v="45"/>
          <ac:picMkLst>
            <pc:docMk/>
            <pc:sldMk cId="1743216632" sldId="261"/>
            <ac:picMk id="37" creationId="{DDCB2138-9DAD-4B7D-8846-B68288AF3EAC}"/>
          </ac:picMkLst>
        </pc:picChg>
        <pc:picChg chg="mod">
          <ac:chgData name="David VACHALA" userId="76d02b97-1bbd-456c-868a-7dcf11490085" providerId="ADAL" clId="{D52E96D5-170B-432B-BE47-5AF9157CDB69}" dt="2023-07-06T19:38:08.819" v="113"/>
          <ac:picMkLst>
            <pc:docMk/>
            <pc:sldMk cId="1743216632" sldId="261"/>
            <ac:picMk id="76" creationId="{C329057C-A703-4234-8C36-15BC675BA225}"/>
          </ac:picMkLst>
        </pc:picChg>
      </pc:sldChg>
      <pc:sldChg chg="modSp del mod">
        <pc:chgData name="David VACHALA" userId="76d02b97-1bbd-456c-868a-7dcf11490085" providerId="ADAL" clId="{D52E96D5-170B-432B-BE47-5AF9157CDB69}" dt="2023-07-26T07:58:04.991" v="474" actId="47"/>
        <pc:sldMkLst>
          <pc:docMk/>
          <pc:sldMk cId="2006533774" sldId="309"/>
        </pc:sldMkLst>
        <pc:spChg chg="mod">
          <ac:chgData name="David VACHALA" userId="76d02b97-1bbd-456c-868a-7dcf11490085" providerId="ADAL" clId="{D52E96D5-170B-432B-BE47-5AF9157CDB69}" dt="2023-07-06T19:39:54.459" v="167" actId="27636"/>
          <ac:spMkLst>
            <pc:docMk/>
            <pc:sldMk cId="2006533774" sldId="309"/>
            <ac:spMk id="8" creationId="{88B82E67-C906-4FA9-BD44-A226DC6C19B0}"/>
          </ac:spMkLst>
        </pc:spChg>
        <pc:spChg chg="mod">
          <ac:chgData name="David VACHALA" userId="76d02b97-1bbd-456c-868a-7dcf11490085" providerId="ADAL" clId="{D52E96D5-170B-432B-BE47-5AF9157CDB69}" dt="2023-07-06T19:40:34.151" v="172"/>
          <ac:spMkLst>
            <pc:docMk/>
            <pc:sldMk cId="2006533774" sldId="309"/>
            <ac:spMk id="14" creationId="{6E31850A-D536-41F0-9D96-7836AAC5E502}"/>
          </ac:spMkLst>
        </pc:spChg>
        <pc:spChg chg="mod">
          <ac:chgData name="David VACHALA" userId="76d02b97-1bbd-456c-868a-7dcf11490085" providerId="ADAL" clId="{D52E96D5-170B-432B-BE47-5AF9157CDB69}" dt="2023-07-06T19:41:00.156" v="184" actId="20577"/>
          <ac:spMkLst>
            <pc:docMk/>
            <pc:sldMk cId="2006533774" sldId="309"/>
            <ac:spMk id="15" creationId="{039E4815-406A-447F-A41F-26286A4CD799}"/>
          </ac:spMkLst>
        </pc:spChg>
        <pc:picChg chg="mod">
          <ac:chgData name="David VACHALA" userId="76d02b97-1bbd-456c-868a-7dcf11490085" providerId="ADAL" clId="{D52E96D5-170B-432B-BE47-5AF9157CDB69}" dt="2023-07-06T19:40:17.016" v="169"/>
          <ac:picMkLst>
            <pc:docMk/>
            <pc:sldMk cId="2006533774" sldId="309"/>
            <ac:picMk id="7" creationId="{B0BD3314-776A-44E8-9050-B1333A393952}"/>
          </ac:picMkLst>
        </pc:picChg>
      </pc:sldChg>
      <pc:sldChg chg="del">
        <pc:chgData name="David VACHALA" userId="76d02b97-1bbd-456c-868a-7dcf11490085" providerId="ADAL" clId="{D52E96D5-170B-432B-BE47-5AF9157CDB69}" dt="2023-07-26T10:55:47.040" v="489" actId="47"/>
        <pc:sldMkLst>
          <pc:docMk/>
          <pc:sldMk cId="821330254" sldId="316"/>
        </pc:sldMkLst>
      </pc:sldChg>
      <pc:sldChg chg="add">
        <pc:chgData name="David VACHALA" userId="76d02b97-1bbd-456c-868a-7dcf11490085" providerId="ADAL" clId="{D52E96D5-170B-432B-BE47-5AF9157CDB69}" dt="2023-07-26T10:55:44.983" v="488"/>
        <pc:sldMkLst>
          <pc:docMk/>
          <pc:sldMk cId="615522492" sldId="327"/>
        </pc:sldMkLst>
      </pc:sldChg>
      <pc:sldChg chg="del">
        <pc:chgData name="David VACHALA" userId="76d02b97-1bbd-456c-868a-7dcf11490085" providerId="ADAL" clId="{D52E96D5-170B-432B-BE47-5AF9157CDB69}" dt="2023-07-26T07:57:51.573" v="473" actId="47"/>
        <pc:sldMkLst>
          <pc:docMk/>
          <pc:sldMk cId="3416917141" sldId="466"/>
        </pc:sldMkLst>
      </pc:sldChg>
      <pc:sldChg chg="del">
        <pc:chgData name="David VACHALA" userId="76d02b97-1bbd-456c-868a-7dcf11490085" providerId="ADAL" clId="{D52E96D5-170B-432B-BE47-5AF9157CDB69}" dt="2023-07-06T19:32:15.170" v="20" actId="47"/>
        <pc:sldMkLst>
          <pc:docMk/>
          <pc:sldMk cId="1367482248" sldId="467"/>
        </pc:sldMkLst>
      </pc:sldChg>
      <pc:sldChg chg="del">
        <pc:chgData name="David VACHALA" userId="76d02b97-1bbd-456c-868a-7dcf11490085" providerId="ADAL" clId="{D52E96D5-170B-432B-BE47-5AF9157CDB69}" dt="2023-07-06T19:32:18.376" v="23" actId="47"/>
        <pc:sldMkLst>
          <pc:docMk/>
          <pc:sldMk cId="1820876587" sldId="468"/>
        </pc:sldMkLst>
      </pc:sldChg>
      <pc:sldChg chg="del">
        <pc:chgData name="David VACHALA" userId="76d02b97-1bbd-456c-868a-7dcf11490085" providerId="ADAL" clId="{D52E96D5-170B-432B-BE47-5AF9157CDB69}" dt="2023-07-06T19:32:17.677" v="21" actId="47"/>
        <pc:sldMkLst>
          <pc:docMk/>
          <pc:sldMk cId="2126639189" sldId="469"/>
        </pc:sldMkLst>
      </pc:sldChg>
      <pc:sldChg chg="del">
        <pc:chgData name="David VACHALA" userId="76d02b97-1bbd-456c-868a-7dcf11490085" providerId="ADAL" clId="{D52E96D5-170B-432B-BE47-5AF9157CDB69}" dt="2023-07-06T19:32:18.045" v="22" actId="47"/>
        <pc:sldMkLst>
          <pc:docMk/>
          <pc:sldMk cId="2481641240" sldId="470"/>
        </pc:sldMkLst>
      </pc:sldChg>
      <pc:sldChg chg="del">
        <pc:chgData name="David VACHALA" userId="76d02b97-1bbd-456c-868a-7dcf11490085" providerId="ADAL" clId="{D52E96D5-170B-432B-BE47-5AF9157CDB69}" dt="2023-07-06T19:32:19.016" v="25" actId="47"/>
        <pc:sldMkLst>
          <pc:docMk/>
          <pc:sldMk cId="4207526363" sldId="471"/>
        </pc:sldMkLst>
      </pc:sldChg>
      <pc:sldChg chg="del">
        <pc:chgData name="David VACHALA" userId="76d02b97-1bbd-456c-868a-7dcf11490085" providerId="ADAL" clId="{D52E96D5-170B-432B-BE47-5AF9157CDB69}" dt="2023-07-06T19:32:19.841" v="27" actId="47"/>
        <pc:sldMkLst>
          <pc:docMk/>
          <pc:sldMk cId="263272771" sldId="472"/>
        </pc:sldMkLst>
      </pc:sldChg>
      <pc:sldChg chg="del">
        <pc:chgData name="David VACHALA" userId="76d02b97-1bbd-456c-868a-7dcf11490085" providerId="ADAL" clId="{D52E96D5-170B-432B-BE47-5AF9157CDB69}" dt="2023-07-06T19:32:20.082" v="28" actId="47"/>
        <pc:sldMkLst>
          <pc:docMk/>
          <pc:sldMk cId="2166528219" sldId="473"/>
        </pc:sldMkLst>
      </pc:sldChg>
      <pc:sldChg chg="add del">
        <pc:chgData name="David VACHALA" userId="76d02b97-1bbd-456c-868a-7dcf11490085" providerId="ADAL" clId="{D52E96D5-170B-432B-BE47-5AF9157CDB69}" dt="2023-07-06T19:32:24.123" v="31" actId="47"/>
        <pc:sldMkLst>
          <pc:docMk/>
          <pc:sldMk cId="2874436018" sldId="474"/>
        </pc:sldMkLst>
      </pc:sldChg>
      <pc:sldChg chg="del">
        <pc:chgData name="David VACHALA" userId="76d02b97-1bbd-456c-868a-7dcf11490085" providerId="ADAL" clId="{D52E96D5-170B-432B-BE47-5AF9157CDB69}" dt="2023-07-06T19:32:19.397" v="26" actId="47"/>
        <pc:sldMkLst>
          <pc:docMk/>
          <pc:sldMk cId="98035000" sldId="475"/>
        </pc:sldMkLst>
      </pc:sldChg>
      <pc:sldChg chg="del">
        <pc:chgData name="David VACHALA" userId="76d02b97-1bbd-456c-868a-7dcf11490085" providerId="ADAL" clId="{D52E96D5-170B-432B-BE47-5AF9157CDB69}" dt="2023-07-06T19:32:18.715" v="24" actId="47"/>
        <pc:sldMkLst>
          <pc:docMk/>
          <pc:sldMk cId="1255037676" sldId="476"/>
        </pc:sldMkLst>
      </pc:sldChg>
      <pc:sldChg chg="new del">
        <pc:chgData name="David VACHALA" userId="76d02b97-1bbd-456c-868a-7dcf11490085" providerId="ADAL" clId="{D52E96D5-170B-432B-BE47-5AF9157CDB69}" dt="2023-07-06T19:32:14.719" v="19" actId="47"/>
        <pc:sldMkLst>
          <pc:docMk/>
          <pc:sldMk cId="1177479580" sldId="477"/>
        </pc:sldMkLst>
      </pc:sldChg>
      <pc:sldChg chg="addSp delSp modSp new mod">
        <pc:chgData name="David VACHALA" userId="76d02b97-1bbd-456c-868a-7dcf11490085" providerId="ADAL" clId="{D52E96D5-170B-432B-BE47-5AF9157CDB69}" dt="2023-07-26T11:11:29.095" v="494" actId="20577"/>
        <pc:sldMkLst>
          <pc:docMk/>
          <pc:sldMk cId="2524669051" sldId="478"/>
        </pc:sldMkLst>
        <pc:spChg chg="mod">
          <ac:chgData name="David VACHALA" userId="76d02b97-1bbd-456c-868a-7dcf11490085" providerId="ADAL" clId="{D52E96D5-170B-432B-BE47-5AF9157CDB69}" dt="2023-07-26T07:43:46.383" v="261" actId="20577"/>
          <ac:spMkLst>
            <pc:docMk/>
            <pc:sldMk cId="2524669051" sldId="478"/>
            <ac:spMk id="2" creationId="{CA3265F0-1E80-9A4B-5C65-29EC97C1F1C0}"/>
          </ac:spMkLst>
        </pc:spChg>
        <pc:spChg chg="mod">
          <ac:chgData name="David VACHALA" userId="76d02b97-1bbd-456c-868a-7dcf11490085" providerId="ADAL" clId="{D52E96D5-170B-432B-BE47-5AF9157CDB69}" dt="2023-07-26T11:11:29.095" v="494" actId="20577"/>
          <ac:spMkLst>
            <pc:docMk/>
            <pc:sldMk cId="2524669051" sldId="478"/>
            <ac:spMk id="3" creationId="{5A27F43C-E036-C83E-4035-5403D4F7B2F2}"/>
          </ac:spMkLst>
        </pc:spChg>
        <pc:spChg chg="add del">
          <ac:chgData name="David VACHALA" userId="76d02b97-1bbd-456c-868a-7dcf11490085" providerId="ADAL" clId="{D52E96D5-170B-432B-BE47-5AF9157CDB69}" dt="2023-07-26T07:41:17.132" v="198"/>
          <ac:spMkLst>
            <pc:docMk/>
            <pc:sldMk cId="2524669051" sldId="478"/>
            <ac:spMk id="5" creationId="{5429522F-2543-4099-E3B2-8EC153FF6042}"/>
          </ac:spMkLst>
        </pc:spChg>
        <pc:spChg chg="add del">
          <ac:chgData name="David VACHALA" userId="76d02b97-1bbd-456c-868a-7dcf11490085" providerId="ADAL" clId="{D52E96D5-170B-432B-BE47-5AF9157CDB69}" dt="2023-07-26T07:42:17.002" v="219"/>
          <ac:spMkLst>
            <pc:docMk/>
            <pc:sldMk cId="2524669051" sldId="478"/>
            <ac:spMk id="8" creationId="{0BB34FD2-5FBF-1D76-F7DD-C5C8C27DAEF7}"/>
          </ac:spMkLst>
        </pc:spChg>
        <pc:spChg chg="add del">
          <ac:chgData name="David VACHALA" userId="76d02b97-1bbd-456c-868a-7dcf11490085" providerId="ADAL" clId="{D52E96D5-170B-432B-BE47-5AF9157CDB69}" dt="2023-07-26T07:43:18.182" v="236"/>
          <ac:spMkLst>
            <pc:docMk/>
            <pc:sldMk cId="2524669051" sldId="478"/>
            <ac:spMk id="10" creationId="{EF4FBFFD-4E30-5A84-7C7B-6FF9A0A82925}"/>
          </ac:spMkLst>
        </pc:spChg>
        <pc:graphicFrameChg chg="add del mod">
          <ac:chgData name="David VACHALA" userId="76d02b97-1bbd-456c-868a-7dcf11490085" providerId="ADAL" clId="{D52E96D5-170B-432B-BE47-5AF9157CDB69}" dt="2023-07-26T07:41:42.008" v="209"/>
          <ac:graphicFrameMkLst>
            <pc:docMk/>
            <pc:sldMk cId="2524669051" sldId="478"/>
            <ac:graphicFrameMk id="6" creationId="{9B5D6F3C-F06C-6FB1-AE60-F0FB88904ED6}"/>
          </ac:graphicFrameMkLst>
        </pc:graphicFrameChg>
        <pc:graphicFrameChg chg="add del mod">
          <ac:chgData name="David VACHALA" userId="76d02b97-1bbd-456c-868a-7dcf11490085" providerId="ADAL" clId="{D52E96D5-170B-432B-BE47-5AF9157CDB69}" dt="2023-07-26T07:41:51.320" v="211"/>
          <ac:graphicFrameMkLst>
            <pc:docMk/>
            <pc:sldMk cId="2524669051" sldId="478"/>
            <ac:graphicFrameMk id="7" creationId="{0C029F88-08CC-B607-5952-10ED274BF828}"/>
          </ac:graphicFrameMkLst>
        </pc:graphicFrameChg>
        <pc:graphicFrameChg chg="add del mod">
          <ac:chgData name="David VACHALA" userId="76d02b97-1bbd-456c-868a-7dcf11490085" providerId="ADAL" clId="{D52E96D5-170B-432B-BE47-5AF9157CDB69}" dt="2023-07-26T07:42:36.052" v="225"/>
          <ac:graphicFrameMkLst>
            <pc:docMk/>
            <pc:sldMk cId="2524669051" sldId="478"/>
            <ac:graphicFrameMk id="9" creationId="{31A381BF-AA43-74BA-2F85-2A13BDE420C4}"/>
          </ac:graphicFrameMkLst>
        </pc:graphicFrameChg>
        <pc:picChg chg="add mod">
          <ac:chgData name="David VACHALA" userId="76d02b97-1bbd-456c-868a-7dcf11490085" providerId="ADAL" clId="{D52E96D5-170B-432B-BE47-5AF9157CDB69}" dt="2023-07-26T07:41:31.411" v="203" actId="1076"/>
          <ac:picMkLst>
            <pc:docMk/>
            <pc:sldMk cId="2524669051" sldId="478"/>
            <ac:picMk id="1027" creationId="{20638244-2645-C42F-2042-587AAF5BFE64}"/>
          </ac:picMkLst>
        </pc:picChg>
      </pc:sldChg>
      <pc:sldChg chg="addSp delSp modSp new mod">
        <pc:chgData name="David VACHALA" userId="76d02b97-1bbd-456c-868a-7dcf11490085" providerId="ADAL" clId="{D52E96D5-170B-432B-BE47-5AF9157CDB69}" dt="2023-07-26T07:46:30.420" v="328" actId="20577"/>
        <pc:sldMkLst>
          <pc:docMk/>
          <pc:sldMk cId="412135555" sldId="479"/>
        </pc:sldMkLst>
        <pc:spChg chg="mod">
          <ac:chgData name="David VACHALA" userId="76d02b97-1bbd-456c-868a-7dcf11490085" providerId="ADAL" clId="{D52E96D5-170B-432B-BE47-5AF9157CDB69}" dt="2023-07-26T07:44:13.331" v="262"/>
          <ac:spMkLst>
            <pc:docMk/>
            <pc:sldMk cId="412135555" sldId="479"/>
            <ac:spMk id="2" creationId="{F6141A64-3486-73FC-834E-3B8DF03D7DF7}"/>
          </ac:spMkLst>
        </pc:spChg>
        <pc:spChg chg="add del mod">
          <ac:chgData name="David VACHALA" userId="76d02b97-1bbd-456c-868a-7dcf11490085" providerId="ADAL" clId="{D52E96D5-170B-432B-BE47-5AF9157CDB69}" dt="2023-07-26T07:46:30.420" v="328" actId="20577"/>
          <ac:spMkLst>
            <pc:docMk/>
            <pc:sldMk cId="412135555" sldId="479"/>
            <ac:spMk id="3" creationId="{95B33310-2329-D827-3C3A-CC370F24D360}"/>
          </ac:spMkLst>
        </pc:spChg>
        <pc:spChg chg="add del mod">
          <ac:chgData name="David VACHALA" userId="76d02b97-1bbd-456c-868a-7dcf11490085" providerId="ADAL" clId="{D52E96D5-170B-432B-BE47-5AF9157CDB69}" dt="2023-07-26T07:45:45.979" v="270"/>
          <ac:spMkLst>
            <pc:docMk/>
            <pc:sldMk cId="412135555" sldId="479"/>
            <ac:spMk id="5" creationId="{F7637E68-1C51-D1EE-C544-344BF50F78AD}"/>
          </ac:spMkLst>
        </pc:spChg>
        <pc:picChg chg="add mod">
          <ac:chgData name="David VACHALA" userId="76d02b97-1bbd-456c-868a-7dcf11490085" providerId="ADAL" clId="{D52E96D5-170B-432B-BE47-5AF9157CDB69}" dt="2023-07-26T07:44:25.270" v="266" actId="1076"/>
          <ac:picMkLst>
            <pc:docMk/>
            <pc:sldMk cId="412135555" sldId="479"/>
            <ac:picMk id="2050" creationId="{C69CC455-C02B-7DDF-DE7B-A1FB9441CA8B}"/>
          </ac:picMkLst>
        </pc:picChg>
      </pc:sldChg>
      <pc:sldChg chg="addSp delSp modSp new mod">
        <pc:chgData name="David VACHALA" userId="76d02b97-1bbd-456c-868a-7dcf11490085" providerId="ADAL" clId="{D52E96D5-170B-432B-BE47-5AF9157CDB69}" dt="2023-07-26T07:47:51.034" v="346" actId="404"/>
        <pc:sldMkLst>
          <pc:docMk/>
          <pc:sldMk cId="422321190" sldId="480"/>
        </pc:sldMkLst>
        <pc:spChg chg="mod">
          <ac:chgData name="David VACHALA" userId="76d02b97-1bbd-456c-868a-7dcf11490085" providerId="ADAL" clId="{D52E96D5-170B-432B-BE47-5AF9157CDB69}" dt="2023-07-26T07:47:51.034" v="346" actId="404"/>
          <ac:spMkLst>
            <pc:docMk/>
            <pc:sldMk cId="422321190" sldId="480"/>
            <ac:spMk id="2" creationId="{CA1A2B2F-E92A-CDAE-F05D-E3ED06D65D26}"/>
          </ac:spMkLst>
        </pc:spChg>
        <pc:spChg chg="del mod">
          <ac:chgData name="David VACHALA" userId="76d02b97-1bbd-456c-868a-7dcf11490085" providerId="ADAL" clId="{D52E96D5-170B-432B-BE47-5AF9157CDB69}" dt="2023-07-26T07:46:53.635" v="331" actId="478"/>
          <ac:spMkLst>
            <pc:docMk/>
            <pc:sldMk cId="422321190" sldId="480"/>
            <ac:spMk id="3" creationId="{89DB5CEF-B2E1-748B-B636-0A69DEC1F007}"/>
          </ac:spMkLst>
        </pc:spChg>
        <pc:picChg chg="add del">
          <ac:chgData name="David VACHALA" userId="76d02b97-1bbd-456c-868a-7dcf11490085" providerId="ADAL" clId="{D52E96D5-170B-432B-BE47-5AF9157CDB69}" dt="2023-07-26T07:47:17.683" v="337" actId="478"/>
          <ac:picMkLst>
            <pc:docMk/>
            <pc:sldMk cId="422321190" sldId="480"/>
            <ac:picMk id="6" creationId="{C664B118-E390-461B-73D5-C3D32EBFB503}"/>
          </ac:picMkLst>
        </pc:picChg>
        <pc:picChg chg="add mod">
          <ac:chgData name="David VACHALA" userId="76d02b97-1bbd-456c-868a-7dcf11490085" providerId="ADAL" clId="{D52E96D5-170B-432B-BE47-5AF9157CDB69}" dt="2023-07-26T07:47:35.832" v="340" actId="14100"/>
          <ac:picMkLst>
            <pc:docMk/>
            <pc:sldMk cId="422321190" sldId="480"/>
            <ac:picMk id="8" creationId="{2782B888-86AB-BB98-AED6-1BB2CA71DC4F}"/>
          </ac:picMkLst>
        </pc:picChg>
        <pc:picChg chg="add del mod">
          <ac:chgData name="David VACHALA" userId="76d02b97-1bbd-456c-868a-7dcf11490085" providerId="ADAL" clId="{D52E96D5-170B-432B-BE47-5AF9157CDB69}" dt="2023-07-26T07:47:02.802" v="335" actId="478"/>
          <ac:picMkLst>
            <pc:docMk/>
            <pc:sldMk cId="422321190" sldId="480"/>
            <ac:picMk id="3074" creationId="{01F23C9B-27DA-0C52-002D-EC59C82F78BB}"/>
          </ac:picMkLst>
        </pc:picChg>
      </pc:sldChg>
      <pc:sldChg chg="addSp delSp modSp new mod">
        <pc:chgData name="David VACHALA" userId="76d02b97-1bbd-456c-868a-7dcf11490085" providerId="ADAL" clId="{D52E96D5-170B-432B-BE47-5AF9157CDB69}" dt="2023-07-26T07:48:22.574" v="355"/>
        <pc:sldMkLst>
          <pc:docMk/>
          <pc:sldMk cId="351035932" sldId="481"/>
        </pc:sldMkLst>
        <pc:spChg chg="mod">
          <ac:chgData name="David VACHALA" userId="76d02b97-1bbd-456c-868a-7dcf11490085" providerId="ADAL" clId="{D52E96D5-170B-432B-BE47-5AF9157CDB69}" dt="2023-07-26T07:48:22.574" v="355"/>
          <ac:spMkLst>
            <pc:docMk/>
            <pc:sldMk cId="351035932" sldId="481"/>
            <ac:spMk id="2" creationId="{5DA2F918-289B-85C4-99A6-C45A73F242CB}"/>
          </ac:spMkLst>
        </pc:spChg>
        <pc:spChg chg="del">
          <ac:chgData name="David VACHALA" userId="76d02b97-1bbd-456c-868a-7dcf11490085" providerId="ADAL" clId="{D52E96D5-170B-432B-BE47-5AF9157CDB69}" dt="2023-07-26T07:48:12.126" v="348" actId="478"/>
          <ac:spMkLst>
            <pc:docMk/>
            <pc:sldMk cId="351035932" sldId="481"/>
            <ac:spMk id="3" creationId="{8B8161CB-3AF4-A163-1ADA-F5D1AD652475}"/>
          </ac:spMkLst>
        </pc:spChg>
        <pc:picChg chg="add mod">
          <ac:chgData name="David VACHALA" userId="76d02b97-1bbd-456c-868a-7dcf11490085" providerId="ADAL" clId="{D52E96D5-170B-432B-BE47-5AF9157CDB69}" dt="2023-07-26T07:48:15.792" v="351" actId="1076"/>
          <ac:picMkLst>
            <pc:docMk/>
            <pc:sldMk cId="351035932" sldId="481"/>
            <ac:picMk id="6" creationId="{293EF065-8990-A321-5A2A-357577A2EF47}"/>
          </ac:picMkLst>
        </pc:picChg>
      </pc:sldChg>
      <pc:sldChg chg="addSp delSp modSp new mod">
        <pc:chgData name="David VACHALA" userId="76d02b97-1bbd-456c-868a-7dcf11490085" providerId="ADAL" clId="{D52E96D5-170B-432B-BE47-5AF9157CDB69}" dt="2023-07-26T07:49:32.482" v="369"/>
        <pc:sldMkLst>
          <pc:docMk/>
          <pc:sldMk cId="1600892711" sldId="482"/>
        </pc:sldMkLst>
        <pc:spChg chg="mod">
          <ac:chgData name="David VACHALA" userId="76d02b97-1bbd-456c-868a-7dcf11490085" providerId="ADAL" clId="{D52E96D5-170B-432B-BE47-5AF9157CDB69}" dt="2023-07-26T07:49:32.482" v="369"/>
          <ac:spMkLst>
            <pc:docMk/>
            <pc:sldMk cId="1600892711" sldId="482"/>
            <ac:spMk id="2" creationId="{CC648C5D-A3FA-7746-3463-8C9DE016F6CD}"/>
          </ac:spMkLst>
        </pc:spChg>
        <pc:spChg chg="del">
          <ac:chgData name="David VACHALA" userId="76d02b97-1bbd-456c-868a-7dcf11490085" providerId="ADAL" clId="{D52E96D5-170B-432B-BE47-5AF9157CDB69}" dt="2023-07-26T07:48:34.682" v="357" actId="478"/>
          <ac:spMkLst>
            <pc:docMk/>
            <pc:sldMk cId="1600892711" sldId="482"/>
            <ac:spMk id="3" creationId="{465AD88A-4D47-B76F-AB8B-99C1BB453533}"/>
          </ac:spMkLst>
        </pc:spChg>
        <pc:picChg chg="add del">
          <ac:chgData name="David VACHALA" userId="76d02b97-1bbd-456c-868a-7dcf11490085" providerId="ADAL" clId="{D52E96D5-170B-432B-BE47-5AF9157CDB69}" dt="2023-07-26T07:49:14.920" v="362" actId="22"/>
          <ac:picMkLst>
            <pc:docMk/>
            <pc:sldMk cId="1600892711" sldId="482"/>
            <ac:picMk id="6" creationId="{AD014A38-3488-B94A-9AB0-AFCDB0FCB550}"/>
          </ac:picMkLst>
        </pc:picChg>
        <pc:picChg chg="add mod">
          <ac:chgData name="David VACHALA" userId="76d02b97-1bbd-456c-868a-7dcf11490085" providerId="ADAL" clId="{D52E96D5-170B-432B-BE47-5AF9157CDB69}" dt="2023-07-26T07:49:24.173" v="365" actId="1076"/>
          <ac:picMkLst>
            <pc:docMk/>
            <pc:sldMk cId="1600892711" sldId="482"/>
            <ac:picMk id="8" creationId="{4CEC7968-06BE-13F7-926F-7F0DB96FC046}"/>
          </ac:picMkLst>
        </pc:picChg>
        <pc:picChg chg="add del mod">
          <ac:chgData name="David VACHALA" userId="76d02b97-1bbd-456c-868a-7dcf11490085" providerId="ADAL" clId="{D52E96D5-170B-432B-BE47-5AF9157CDB69}" dt="2023-07-26T07:49:12.544" v="360" actId="478"/>
          <ac:picMkLst>
            <pc:docMk/>
            <pc:sldMk cId="1600892711" sldId="482"/>
            <ac:picMk id="4098" creationId="{F275F3BC-74F6-8C23-DA37-BC63CFA01890}"/>
          </ac:picMkLst>
        </pc:picChg>
      </pc:sldChg>
      <pc:sldChg chg="addSp delSp modSp new mod">
        <pc:chgData name="David VACHALA" userId="76d02b97-1bbd-456c-868a-7dcf11490085" providerId="ADAL" clId="{D52E96D5-170B-432B-BE47-5AF9157CDB69}" dt="2023-07-26T07:50:51.254" v="385" actId="20577"/>
        <pc:sldMkLst>
          <pc:docMk/>
          <pc:sldMk cId="472945801" sldId="483"/>
        </pc:sldMkLst>
        <pc:spChg chg="mod">
          <ac:chgData name="David VACHALA" userId="76d02b97-1bbd-456c-868a-7dcf11490085" providerId="ADAL" clId="{D52E96D5-170B-432B-BE47-5AF9157CDB69}" dt="2023-07-26T07:50:04.143" v="379"/>
          <ac:spMkLst>
            <pc:docMk/>
            <pc:sldMk cId="472945801" sldId="483"/>
            <ac:spMk id="2" creationId="{B0C238A8-B29F-6988-4800-1289C7A39578}"/>
          </ac:spMkLst>
        </pc:spChg>
        <pc:spChg chg="add del mod">
          <ac:chgData name="David VACHALA" userId="76d02b97-1bbd-456c-868a-7dcf11490085" providerId="ADAL" clId="{D52E96D5-170B-432B-BE47-5AF9157CDB69}" dt="2023-07-26T07:50:51.254" v="385" actId="20577"/>
          <ac:spMkLst>
            <pc:docMk/>
            <pc:sldMk cId="472945801" sldId="483"/>
            <ac:spMk id="3" creationId="{4B32F6CE-890B-612B-9EED-A13EBF0B869A}"/>
          </ac:spMkLst>
        </pc:spChg>
        <pc:spChg chg="add del mod">
          <ac:chgData name="David VACHALA" userId="76d02b97-1bbd-456c-868a-7dcf11490085" providerId="ADAL" clId="{D52E96D5-170B-432B-BE47-5AF9157CDB69}" dt="2023-07-26T07:50:48.343" v="381"/>
          <ac:spMkLst>
            <pc:docMk/>
            <pc:sldMk cId="472945801" sldId="483"/>
            <ac:spMk id="5" creationId="{F79311A3-C5E6-6B81-C3F5-B91CF410F9CB}"/>
          </ac:spMkLst>
        </pc:spChg>
        <pc:picChg chg="add mod">
          <ac:chgData name="David VACHALA" userId="76d02b97-1bbd-456c-868a-7dcf11490085" providerId="ADAL" clId="{D52E96D5-170B-432B-BE47-5AF9157CDB69}" dt="2023-07-26T07:49:55.328" v="376" actId="1076"/>
          <ac:picMkLst>
            <pc:docMk/>
            <pc:sldMk cId="472945801" sldId="483"/>
            <ac:picMk id="5122" creationId="{9C024CDD-DE8D-40B5-6D46-C03C1CD45C09}"/>
          </ac:picMkLst>
        </pc:picChg>
      </pc:sldChg>
      <pc:sldChg chg="addSp delSp modSp new mod">
        <pc:chgData name="David VACHALA" userId="76d02b97-1bbd-456c-868a-7dcf11490085" providerId="ADAL" clId="{D52E96D5-170B-432B-BE47-5AF9157CDB69}" dt="2023-07-26T07:52:40.484" v="418"/>
        <pc:sldMkLst>
          <pc:docMk/>
          <pc:sldMk cId="2877237364" sldId="484"/>
        </pc:sldMkLst>
        <pc:spChg chg="mod">
          <ac:chgData name="David VACHALA" userId="76d02b97-1bbd-456c-868a-7dcf11490085" providerId="ADAL" clId="{D52E96D5-170B-432B-BE47-5AF9157CDB69}" dt="2023-07-26T07:52:40.484" v="418"/>
          <ac:spMkLst>
            <pc:docMk/>
            <pc:sldMk cId="2877237364" sldId="484"/>
            <ac:spMk id="2" creationId="{B83F6110-EA1C-C824-980B-60A50E56BF24}"/>
          </ac:spMkLst>
        </pc:spChg>
        <pc:spChg chg="add del mod">
          <ac:chgData name="David VACHALA" userId="76d02b97-1bbd-456c-868a-7dcf11490085" providerId="ADAL" clId="{D52E96D5-170B-432B-BE47-5AF9157CDB69}" dt="2023-07-26T07:52:18.219" v="414" actId="20577"/>
          <ac:spMkLst>
            <pc:docMk/>
            <pc:sldMk cId="2877237364" sldId="484"/>
            <ac:spMk id="3" creationId="{D530900B-E839-A2A3-0D8B-52D2F4D350A8}"/>
          </ac:spMkLst>
        </pc:spChg>
        <pc:spChg chg="add del mod">
          <ac:chgData name="David VACHALA" userId="76d02b97-1bbd-456c-868a-7dcf11490085" providerId="ADAL" clId="{D52E96D5-170B-432B-BE47-5AF9157CDB69}" dt="2023-07-26T07:52:15.501" v="410"/>
          <ac:spMkLst>
            <pc:docMk/>
            <pc:sldMk cId="2877237364" sldId="484"/>
            <ac:spMk id="5" creationId="{44785A06-61FB-3B77-12B9-6DCD4B101077}"/>
          </ac:spMkLst>
        </pc:spChg>
        <pc:picChg chg="add mod">
          <ac:chgData name="David VACHALA" userId="76d02b97-1bbd-456c-868a-7dcf11490085" providerId="ADAL" clId="{D52E96D5-170B-432B-BE47-5AF9157CDB69}" dt="2023-07-26T07:51:34.739" v="408" actId="1076"/>
          <ac:picMkLst>
            <pc:docMk/>
            <pc:sldMk cId="2877237364" sldId="484"/>
            <ac:picMk id="6146" creationId="{57EC0000-8ABF-A76E-A065-7D1D4D797198}"/>
          </ac:picMkLst>
        </pc:picChg>
      </pc:sldChg>
      <pc:sldChg chg="addSp delSp modSp new mod">
        <pc:chgData name="David VACHALA" userId="76d02b97-1bbd-456c-868a-7dcf11490085" providerId="ADAL" clId="{D52E96D5-170B-432B-BE47-5AF9157CDB69}" dt="2023-07-26T07:55:30.036" v="469"/>
        <pc:sldMkLst>
          <pc:docMk/>
          <pc:sldMk cId="878597769" sldId="485"/>
        </pc:sldMkLst>
        <pc:spChg chg="mod">
          <ac:chgData name="David VACHALA" userId="76d02b97-1bbd-456c-868a-7dcf11490085" providerId="ADAL" clId="{D52E96D5-170B-432B-BE47-5AF9157CDB69}" dt="2023-07-26T07:55:30.036" v="469"/>
          <ac:spMkLst>
            <pc:docMk/>
            <pc:sldMk cId="878597769" sldId="485"/>
            <ac:spMk id="2" creationId="{81AD70BA-4223-25E1-6753-7ABA1C5BB760}"/>
          </ac:spMkLst>
        </pc:spChg>
        <pc:spChg chg="add del mod">
          <ac:chgData name="David VACHALA" userId="76d02b97-1bbd-456c-868a-7dcf11490085" providerId="ADAL" clId="{D52E96D5-170B-432B-BE47-5AF9157CDB69}" dt="2023-07-26T07:55:10.670" v="465" actId="20577"/>
          <ac:spMkLst>
            <pc:docMk/>
            <pc:sldMk cId="878597769" sldId="485"/>
            <ac:spMk id="3" creationId="{2767B76B-2E04-BCE1-3EF4-B93983BB6B4B}"/>
          </ac:spMkLst>
        </pc:spChg>
        <pc:spChg chg="add del mod">
          <ac:chgData name="David VACHALA" userId="76d02b97-1bbd-456c-868a-7dcf11490085" providerId="ADAL" clId="{D52E96D5-170B-432B-BE47-5AF9157CDB69}" dt="2023-07-26T07:54:38.792" v="431"/>
          <ac:spMkLst>
            <pc:docMk/>
            <pc:sldMk cId="878597769" sldId="485"/>
            <ac:spMk id="5" creationId="{82E08399-2A4D-2E30-2B54-1D9BCFBC79BD}"/>
          </ac:spMkLst>
        </pc:spChg>
        <pc:picChg chg="add del mod">
          <ac:chgData name="David VACHALA" userId="76d02b97-1bbd-456c-868a-7dcf11490085" providerId="ADAL" clId="{D52E96D5-170B-432B-BE47-5AF9157CDB69}" dt="2023-07-26T07:53:02.822" v="422"/>
          <ac:picMkLst>
            <pc:docMk/>
            <pc:sldMk cId="878597769" sldId="485"/>
            <ac:picMk id="7170" creationId="{39E6B7E6-1BB1-A7C3-79A5-020693A77CD1}"/>
          </ac:picMkLst>
        </pc:picChg>
        <pc:picChg chg="add mod">
          <ac:chgData name="David VACHALA" userId="76d02b97-1bbd-456c-868a-7dcf11490085" providerId="ADAL" clId="{D52E96D5-170B-432B-BE47-5AF9157CDB69}" dt="2023-07-26T07:53:10.131" v="425" actId="1076"/>
          <ac:picMkLst>
            <pc:docMk/>
            <pc:sldMk cId="878597769" sldId="485"/>
            <ac:picMk id="7172" creationId="{216E118C-79E1-97DE-3F3E-63C0BEDA73AC}"/>
          </ac:picMkLst>
        </pc:picChg>
        <pc:picChg chg="add mod">
          <ac:chgData name="David VACHALA" userId="76d02b97-1bbd-456c-868a-7dcf11490085" providerId="ADAL" clId="{D52E96D5-170B-432B-BE47-5AF9157CDB69}" dt="2023-07-26T07:53:27.901" v="429" actId="1076"/>
          <ac:picMkLst>
            <pc:docMk/>
            <pc:sldMk cId="878597769" sldId="485"/>
            <ac:picMk id="7174" creationId="{1DA67049-79C7-59B5-CE46-F8A66206226B}"/>
          </ac:picMkLst>
        </pc:picChg>
      </pc:sldChg>
      <pc:sldChg chg="add">
        <pc:chgData name="David VACHALA" userId="76d02b97-1bbd-456c-868a-7dcf11490085" providerId="ADAL" clId="{D52E96D5-170B-432B-BE47-5AF9157CDB69}" dt="2023-07-26T07:56:45.011" v="472"/>
        <pc:sldMkLst>
          <pc:docMk/>
          <pc:sldMk cId="1200456511" sldId="486"/>
        </pc:sldMkLst>
      </pc:sldChg>
      <pc:sldChg chg="add del">
        <pc:chgData name="David VACHALA" userId="76d02b97-1bbd-456c-868a-7dcf11490085" providerId="ADAL" clId="{D52E96D5-170B-432B-BE47-5AF9157CDB69}" dt="2023-07-26T07:56:44.942" v="471"/>
        <pc:sldMkLst>
          <pc:docMk/>
          <pc:sldMk cId="3853223513" sldId="486"/>
        </pc:sldMkLst>
      </pc:sldChg>
      <pc:sldChg chg="add del">
        <pc:chgData name="David VACHALA" userId="76d02b97-1bbd-456c-868a-7dcf11490085" providerId="ADAL" clId="{D52E96D5-170B-432B-BE47-5AF9157CDB69}" dt="2023-07-26T07:56:45.011" v="472"/>
        <pc:sldMkLst>
          <pc:docMk/>
          <pc:sldMk cId="2029801302" sldId="2076138390"/>
        </pc:sldMkLst>
      </pc:sldChg>
      <pc:sldChg chg="add del">
        <pc:chgData name="David VACHALA" userId="76d02b97-1bbd-456c-868a-7dcf11490085" providerId="ADAL" clId="{D52E96D5-170B-432B-BE47-5AF9157CDB69}" dt="2023-07-26T07:56:45.011" v="472"/>
        <pc:sldMkLst>
          <pc:docMk/>
          <pc:sldMk cId="692402689" sldId="2134805170"/>
        </pc:sldMkLst>
      </pc:sldChg>
      <pc:sldChg chg="add del">
        <pc:chgData name="David VACHALA" userId="76d02b97-1bbd-456c-868a-7dcf11490085" providerId="ADAL" clId="{D52E96D5-170B-432B-BE47-5AF9157CDB69}" dt="2023-07-26T07:56:45.011" v="472"/>
        <pc:sldMkLst>
          <pc:docMk/>
          <pc:sldMk cId="930105299" sldId="2147479738"/>
        </pc:sldMkLst>
      </pc:sldChg>
      <pc:sldChg chg="add del">
        <pc:chgData name="David VACHALA" userId="76d02b97-1bbd-456c-868a-7dcf11490085" providerId="ADAL" clId="{D52E96D5-170B-432B-BE47-5AF9157CDB69}" dt="2023-07-26T07:56:45.011" v="472"/>
        <pc:sldMkLst>
          <pc:docMk/>
          <pc:sldMk cId="2645887868" sldId="2147479744"/>
        </pc:sldMkLst>
      </pc:sldChg>
      <pc:sldChg chg="add del">
        <pc:chgData name="David VACHALA" userId="76d02b97-1bbd-456c-868a-7dcf11490085" providerId="ADAL" clId="{D52E96D5-170B-432B-BE47-5AF9157CDB69}" dt="2023-07-26T07:56:45.011" v="472"/>
        <pc:sldMkLst>
          <pc:docMk/>
          <pc:sldMk cId="2694234486" sldId="2147479751"/>
        </pc:sldMkLst>
      </pc:sldChg>
      <pc:sldChg chg="add del">
        <pc:chgData name="David VACHALA" userId="76d02b97-1bbd-456c-868a-7dcf11490085" providerId="ADAL" clId="{D52E96D5-170B-432B-BE47-5AF9157CDB69}" dt="2023-07-26T07:56:45.011" v="472"/>
        <pc:sldMkLst>
          <pc:docMk/>
          <pc:sldMk cId="3845794937" sldId="2147479758"/>
        </pc:sldMkLst>
      </pc:sldChg>
      <pc:sldChg chg="add del">
        <pc:chgData name="David VACHALA" userId="76d02b97-1bbd-456c-868a-7dcf11490085" providerId="ADAL" clId="{D52E96D5-170B-432B-BE47-5AF9157CDB69}" dt="2023-07-26T07:56:45.011" v="472"/>
        <pc:sldMkLst>
          <pc:docMk/>
          <pc:sldMk cId="1481045983" sldId="2147479921"/>
        </pc:sldMkLst>
      </pc:sldChg>
      <pc:sldChg chg="add del">
        <pc:chgData name="David VACHALA" userId="76d02b97-1bbd-456c-868a-7dcf11490085" providerId="ADAL" clId="{D52E96D5-170B-432B-BE47-5AF9157CDB69}" dt="2023-07-26T07:56:45.011" v="472"/>
        <pc:sldMkLst>
          <pc:docMk/>
          <pc:sldMk cId="977595210" sldId="2147480165"/>
        </pc:sldMkLst>
      </pc:sldChg>
      <pc:sldChg chg="add del">
        <pc:chgData name="David VACHALA" userId="76d02b97-1bbd-456c-868a-7dcf11490085" providerId="ADAL" clId="{D52E96D5-170B-432B-BE47-5AF9157CDB69}" dt="2023-07-26T07:56:45.011" v="472"/>
        <pc:sldMkLst>
          <pc:docMk/>
          <pc:sldMk cId="2887744333" sldId="2147480209"/>
        </pc:sldMkLst>
      </pc:sldChg>
      <pc:sldChg chg="add del">
        <pc:chgData name="David VACHALA" userId="76d02b97-1bbd-456c-868a-7dcf11490085" providerId="ADAL" clId="{D52E96D5-170B-432B-BE47-5AF9157CDB69}" dt="2023-07-26T07:56:45.011" v="472"/>
        <pc:sldMkLst>
          <pc:docMk/>
          <pc:sldMk cId="3470448380" sldId="2147480215"/>
        </pc:sldMkLst>
      </pc:sldChg>
      <pc:sldChg chg="add del">
        <pc:chgData name="David VACHALA" userId="76d02b97-1bbd-456c-868a-7dcf11490085" providerId="ADAL" clId="{D52E96D5-170B-432B-BE47-5AF9157CDB69}" dt="2023-07-26T07:56:45.011" v="472"/>
        <pc:sldMkLst>
          <pc:docMk/>
          <pc:sldMk cId="1680697981" sldId="2147480216"/>
        </pc:sldMkLst>
      </pc:sldChg>
      <pc:sldChg chg="add del">
        <pc:chgData name="David VACHALA" userId="76d02b97-1bbd-456c-868a-7dcf11490085" providerId="ADAL" clId="{D52E96D5-170B-432B-BE47-5AF9157CDB69}" dt="2023-07-26T07:56:45.011" v="472"/>
        <pc:sldMkLst>
          <pc:docMk/>
          <pc:sldMk cId="2431052329" sldId="2147480217"/>
        </pc:sldMkLst>
      </pc:sldChg>
      <pc:sldChg chg="add del">
        <pc:chgData name="David VACHALA" userId="76d02b97-1bbd-456c-868a-7dcf11490085" providerId="ADAL" clId="{D52E96D5-170B-432B-BE47-5AF9157CDB69}" dt="2023-07-26T07:56:45.011" v="472"/>
        <pc:sldMkLst>
          <pc:docMk/>
          <pc:sldMk cId="1617770723" sldId="2147480218"/>
        </pc:sldMkLst>
      </pc:sldChg>
      <pc:sldChg chg="add del">
        <pc:chgData name="David VACHALA" userId="76d02b97-1bbd-456c-868a-7dcf11490085" providerId="ADAL" clId="{D52E96D5-170B-432B-BE47-5AF9157CDB69}" dt="2023-07-26T07:56:45.011" v="472"/>
        <pc:sldMkLst>
          <pc:docMk/>
          <pc:sldMk cId="3188052464" sldId="2147480219"/>
        </pc:sldMkLst>
      </pc:sldChg>
      <pc:sldChg chg="add del">
        <pc:chgData name="David VACHALA" userId="76d02b97-1bbd-456c-868a-7dcf11490085" providerId="ADAL" clId="{D52E96D5-170B-432B-BE47-5AF9157CDB69}" dt="2023-07-26T07:56:45.011" v="472"/>
        <pc:sldMkLst>
          <pc:docMk/>
          <pc:sldMk cId="1966293989" sldId="2147480220"/>
        </pc:sldMkLst>
      </pc:sldChg>
      <pc:sldChg chg="add del">
        <pc:chgData name="David VACHALA" userId="76d02b97-1bbd-456c-868a-7dcf11490085" providerId="ADAL" clId="{D52E96D5-170B-432B-BE47-5AF9157CDB69}" dt="2023-07-26T07:56:45.011" v="472"/>
        <pc:sldMkLst>
          <pc:docMk/>
          <pc:sldMk cId="1687467505" sldId="2147480221"/>
        </pc:sldMkLst>
      </pc:sldChg>
      <pc:sldChg chg="add del">
        <pc:chgData name="David VACHALA" userId="76d02b97-1bbd-456c-868a-7dcf11490085" providerId="ADAL" clId="{D52E96D5-170B-432B-BE47-5AF9157CDB69}" dt="2023-07-26T07:56:45.011" v="472"/>
        <pc:sldMkLst>
          <pc:docMk/>
          <pc:sldMk cId="2123345292" sldId="2147480223"/>
        </pc:sldMkLst>
      </pc:sldChg>
      <pc:sldChg chg="add del">
        <pc:chgData name="David VACHALA" userId="76d02b97-1bbd-456c-868a-7dcf11490085" providerId="ADAL" clId="{D52E96D5-170B-432B-BE47-5AF9157CDB69}" dt="2023-07-26T07:56:45.011" v="472"/>
        <pc:sldMkLst>
          <pc:docMk/>
          <pc:sldMk cId="4227864181" sldId="2147480224"/>
        </pc:sldMkLst>
      </pc:sldChg>
      <pc:sldChg chg="add del">
        <pc:chgData name="David VACHALA" userId="76d02b97-1bbd-456c-868a-7dcf11490085" providerId="ADAL" clId="{D52E96D5-170B-432B-BE47-5AF9157CDB69}" dt="2023-07-26T07:56:45.011" v="472"/>
        <pc:sldMkLst>
          <pc:docMk/>
          <pc:sldMk cId="4104348978" sldId="2147480227"/>
        </pc:sldMkLst>
      </pc:sldChg>
      <pc:sldChg chg="add del">
        <pc:chgData name="David VACHALA" userId="76d02b97-1bbd-456c-868a-7dcf11490085" providerId="ADAL" clId="{D52E96D5-170B-432B-BE47-5AF9157CDB69}" dt="2023-07-26T07:56:45.011" v="472"/>
        <pc:sldMkLst>
          <pc:docMk/>
          <pc:sldMk cId="2957265129" sldId="2147480228"/>
        </pc:sldMkLst>
      </pc:sldChg>
      <pc:sldChg chg="add del">
        <pc:chgData name="David VACHALA" userId="76d02b97-1bbd-456c-868a-7dcf11490085" providerId="ADAL" clId="{D52E96D5-170B-432B-BE47-5AF9157CDB69}" dt="2023-07-26T07:56:45.011" v="472"/>
        <pc:sldMkLst>
          <pc:docMk/>
          <pc:sldMk cId="966663278" sldId="2147480229"/>
        </pc:sldMkLst>
      </pc:sldChg>
      <pc:sldChg chg="addSp delSp modSp new mod modNotesTx">
        <pc:chgData name="David VACHALA" userId="76d02b97-1bbd-456c-868a-7dcf11490085" providerId="ADAL" clId="{D52E96D5-170B-432B-BE47-5AF9157CDB69}" dt="2023-07-26T10:44:00.307" v="485"/>
        <pc:sldMkLst>
          <pc:docMk/>
          <pc:sldMk cId="3843477873" sldId="2147480230"/>
        </pc:sldMkLst>
        <pc:spChg chg="del">
          <ac:chgData name="David VACHALA" userId="76d02b97-1bbd-456c-868a-7dcf11490085" providerId="ADAL" clId="{D52E96D5-170B-432B-BE47-5AF9157CDB69}" dt="2023-07-26T10:43:38.473" v="480" actId="478"/>
          <ac:spMkLst>
            <pc:docMk/>
            <pc:sldMk cId="3843477873" sldId="2147480230"/>
            <ac:spMk id="2" creationId="{2DE25934-0FE6-1731-452F-C560286136BC}"/>
          </ac:spMkLst>
        </pc:spChg>
        <pc:picChg chg="add del">
          <ac:chgData name="David VACHALA" userId="76d02b97-1bbd-456c-868a-7dcf11490085" providerId="ADAL" clId="{D52E96D5-170B-432B-BE47-5AF9157CDB69}" dt="2023-07-26T10:43:26.164" v="477" actId="22"/>
          <ac:picMkLst>
            <pc:docMk/>
            <pc:sldMk cId="3843477873" sldId="2147480230"/>
            <ac:picMk id="4" creationId="{CF6BC98F-84CD-9B60-376D-E6C548881992}"/>
          </ac:picMkLst>
        </pc:picChg>
        <pc:picChg chg="add mod">
          <ac:chgData name="David VACHALA" userId="76d02b97-1bbd-456c-868a-7dcf11490085" providerId="ADAL" clId="{D52E96D5-170B-432B-BE47-5AF9157CDB69}" dt="2023-07-26T10:43:42.740" v="482" actId="14100"/>
          <ac:picMkLst>
            <pc:docMk/>
            <pc:sldMk cId="3843477873" sldId="2147480230"/>
            <ac:picMk id="6" creationId="{BD72F148-BC90-3351-A6EB-FA0EAFD0AEDD}"/>
          </ac:picMkLst>
        </pc:picChg>
      </pc:sldChg>
      <pc:sldChg chg="add">
        <pc:chgData name="David VACHALA" userId="76d02b97-1bbd-456c-868a-7dcf11490085" providerId="ADAL" clId="{D52E96D5-170B-432B-BE47-5AF9157CDB69}" dt="2023-07-26T10:55:44.983" v="488"/>
        <pc:sldMkLst>
          <pc:docMk/>
          <pc:sldMk cId="1898894759" sldId="2147480231"/>
        </pc:sldMkLst>
      </pc:sldChg>
      <pc:sldChg chg="add">
        <pc:chgData name="David VACHALA" userId="76d02b97-1bbd-456c-868a-7dcf11490085" providerId="ADAL" clId="{D52E96D5-170B-432B-BE47-5AF9157CDB69}" dt="2023-07-26T10:55:44.983" v="488"/>
        <pc:sldMkLst>
          <pc:docMk/>
          <pc:sldMk cId="956709580" sldId="2147480232"/>
        </pc:sldMkLst>
      </pc:sldChg>
    </pc:docChg>
  </pc:docChgLst>
  <pc:docChgLst>
    <pc:chgData name="David VACHALA" userId="76d02b97-1bbd-456c-868a-7dcf11490085" providerId="ADAL" clId="{BD321ABB-9B43-4FC7-B4C9-40B8BBC6F353}"/>
    <pc:docChg chg="undo custSel addSld delSld modSld sldOrd modSection modShowInfo">
      <pc:chgData name="David VACHALA" userId="76d02b97-1bbd-456c-868a-7dcf11490085" providerId="ADAL" clId="{BD321ABB-9B43-4FC7-B4C9-40B8BBC6F353}" dt="2023-05-31T11:32:45.959" v="207" actId="2744"/>
      <pc:docMkLst>
        <pc:docMk/>
      </pc:docMkLst>
      <pc:sldChg chg="modSp mod">
        <pc:chgData name="David VACHALA" userId="76d02b97-1bbd-456c-868a-7dcf11490085" providerId="ADAL" clId="{BD321ABB-9B43-4FC7-B4C9-40B8BBC6F353}" dt="2023-05-16T19:49:04.428" v="110" actId="20577"/>
        <pc:sldMkLst>
          <pc:docMk/>
          <pc:sldMk cId="3674066786" sldId="256"/>
        </pc:sldMkLst>
        <pc:spChg chg="mod">
          <ac:chgData name="David VACHALA" userId="76d02b97-1bbd-456c-868a-7dcf11490085" providerId="ADAL" clId="{BD321ABB-9B43-4FC7-B4C9-40B8BBC6F353}" dt="2023-05-16T19:47:05.306" v="63" actId="20577"/>
          <ac:spMkLst>
            <pc:docMk/>
            <pc:sldMk cId="3674066786" sldId="256"/>
            <ac:spMk id="8" creationId="{88B82E67-C906-4FA9-BD44-A226DC6C19B0}"/>
          </ac:spMkLst>
        </pc:spChg>
        <pc:spChg chg="mod">
          <ac:chgData name="David VACHALA" userId="76d02b97-1bbd-456c-868a-7dcf11490085" providerId="ADAL" clId="{BD321ABB-9B43-4FC7-B4C9-40B8BBC6F353}" dt="2023-05-16T19:48:49.685" v="103" actId="20577"/>
          <ac:spMkLst>
            <pc:docMk/>
            <pc:sldMk cId="3674066786" sldId="256"/>
            <ac:spMk id="14" creationId="{6E31850A-D536-41F0-9D96-7836AAC5E502}"/>
          </ac:spMkLst>
        </pc:spChg>
        <pc:spChg chg="mod">
          <ac:chgData name="David VACHALA" userId="76d02b97-1bbd-456c-868a-7dcf11490085" providerId="ADAL" clId="{BD321ABB-9B43-4FC7-B4C9-40B8BBC6F353}" dt="2023-05-16T19:49:04.428" v="110" actId="20577"/>
          <ac:spMkLst>
            <pc:docMk/>
            <pc:sldMk cId="3674066786" sldId="256"/>
            <ac:spMk id="15" creationId="{039E4815-406A-447F-A41F-26286A4CD799}"/>
          </ac:spMkLst>
        </pc:spChg>
        <pc:picChg chg="mod">
          <ac:chgData name="David VACHALA" userId="76d02b97-1bbd-456c-868a-7dcf11490085" providerId="ADAL" clId="{BD321ABB-9B43-4FC7-B4C9-40B8BBC6F353}" dt="2023-05-16T19:46:44.848" v="50"/>
          <ac:picMkLst>
            <pc:docMk/>
            <pc:sldMk cId="3674066786" sldId="256"/>
            <ac:picMk id="7" creationId="{B0BD3314-776A-44E8-9050-B1333A393952}"/>
          </ac:picMkLst>
        </pc:picChg>
      </pc:sldChg>
      <pc:sldChg chg="modSp mod">
        <pc:chgData name="David VACHALA" userId="76d02b97-1bbd-456c-868a-7dcf11490085" providerId="ADAL" clId="{BD321ABB-9B43-4FC7-B4C9-40B8BBC6F353}" dt="2023-05-16T19:43:44.639" v="14" actId="20577"/>
        <pc:sldMkLst>
          <pc:docMk/>
          <pc:sldMk cId="409723674" sldId="259"/>
        </pc:sldMkLst>
        <pc:spChg chg="mod">
          <ac:chgData name="David VACHALA" userId="76d02b97-1bbd-456c-868a-7dcf11490085" providerId="ADAL" clId="{BD321ABB-9B43-4FC7-B4C9-40B8BBC6F353}" dt="2023-05-16T19:43:44.639" v="14" actId="20577"/>
          <ac:spMkLst>
            <pc:docMk/>
            <pc:sldMk cId="409723674" sldId="259"/>
            <ac:spMk id="33" creationId="{3CD78EB7-563C-4025-87ED-8064992121A5}"/>
          </ac:spMkLst>
        </pc:spChg>
      </pc:sldChg>
      <pc:sldChg chg="modSp mod">
        <pc:chgData name="David VACHALA" userId="76d02b97-1bbd-456c-868a-7dcf11490085" providerId="ADAL" clId="{BD321ABB-9B43-4FC7-B4C9-40B8BBC6F353}" dt="2023-05-16T20:01:03.275" v="204" actId="20577"/>
        <pc:sldMkLst>
          <pc:docMk/>
          <pc:sldMk cId="1743216632" sldId="261"/>
        </pc:sldMkLst>
        <pc:spChg chg="mod">
          <ac:chgData name="David VACHALA" userId="76d02b97-1bbd-456c-868a-7dcf11490085" providerId="ADAL" clId="{BD321ABB-9B43-4FC7-B4C9-40B8BBC6F353}" dt="2023-05-16T19:43:07.750" v="6" actId="20577"/>
          <ac:spMkLst>
            <pc:docMk/>
            <pc:sldMk cId="1743216632" sldId="261"/>
            <ac:spMk id="29" creationId="{CB892594-7024-4545-AEF5-72B22C06A1A3}"/>
          </ac:spMkLst>
        </pc:spChg>
        <pc:spChg chg="mod">
          <ac:chgData name="David VACHALA" userId="76d02b97-1bbd-456c-868a-7dcf11490085" providerId="ADAL" clId="{BD321ABB-9B43-4FC7-B4C9-40B8BBC6F353}" dt="2023-05-16T20:01:03.275" v="204" actId="20577"/>
          <ac:spMkLst>
            <pc:docMk/>
            <pc:sldMk cId="1743216632" sldId="261"/>
            <ac:spMk id="38" creationId="{3AD62353-66DA-437B-A82D-75433367BE34}"/>
          </ac:spMkLst>
        </pc:spChg>
        <pc:spChg chg="mod">
          <ac:chgData name="David VACHALA" userId="76d02b97-1bbd-456c-868a-7dcf11490085" providerId="ADAL" clId="{BD321ABB-9B43-4FC7-B4C9-40B8BBC6F353}" dt="2023-05-16T19:55:16.449" v="200" actId="20577"/>
          <ac:spMkLst>
            <pc:docMk/>
            <pc:sldMk cId="1743216632" sldId="261"/>
            <ac:spMk id="39" creationId="{C17792EC-B649-4521-8BC0-704F4F4F9823}"/>
          </ac:spMkLst>
        </pc:spChg>
        <pc:spChg chg="mod">
          <ac:chgData name="David VACHALA" userId="76d02b97-1bbd-456c-868a-7dcf11490085" providerId="ADAL" clId="{BD321ABB-9B43-4FC7-B4C9-40B8BBC6F353}" dt="2023-05-16T19:50:06.642" v="144" actId="20577"/>
          <ac:spMkLst>
            <pc:docMk/>
            <pc:sldMk cId="1743216632" sldId="261"/>
            <ac:spMk id="41" creationId="{309B52EE-F75E-4904-AF65-5BA395A3D838}"/>
          </ac:spMkLst>
        </pc:spChg>
        <pc:spChg chg="mod">
          <ac:chgData name="David VACHALA" userId="76d02b97-1bbd-456c-868a-7dcf11490085" providerId="ADAL" clId="{BD321ABB-9B43-4FC7-B4C9-40B8BBC6F353}" dt="2023-05-16T19:49:54.385" v="123" actId="20577"/>
          <ac:spMkLst>
            <pc:docMk/>
            <pc:sldMk cId="1743216632" sldId="261"/>
            <ac:spMk id="42" creationId="{4BCB5372-1AB6-44A8-AD04-1395BEABC92C}"/>
          </ac:spMkLst>
        </pc:spChg>
        <pc:picChg chg="mod">
          <ac:chgData name="David VACHALA" userId="76d02b97-1bbd-456c-868a-7dcf11490085" providerId="ADAL" clId="{BD321ABB-9B43-4FC7-B4C9-40B8BBC6F353}" dt="2023-05-16T19:48:16.718" v="81"/>
          <ac:picMkLst>
            <pc:docMk/>
            <pc:sldMk cId="1743216632" sldId="261"/>
            <ac:picMk id="37" creationId="{DDCB2138-9DAD-4B7D-8846-B68288AF3EAC}"/>
          </ac:picMkLst>
        </pc:picChg>
        <pc:picChg chg="mod">
          <ac:chgData name="David VACHALA" userId="76d02b97-1bbd-456c-868a-7dcf11490085" providerId="ADAL" clId="{BD321ABB-9B43-4FC7-B4C9-40B8BBC6F353}" dt="2023-05-16T19:50:55.793" v="146"/>
          <ac:picMkLst>
            <pc:docMk/>
            <pc:sldMk cId="1743216632" sldId="261"/>
            <ac:picMk id="76" creationId="{C329057C-A703-4234-8C36-15BC675BA225}"/>
          </ac:picMkLst>
        </pc:picChg>
      </pc:sldChg>
      <pc:sldChg chg="add del">
        <pc:chgData name="David VACHALA" userId="76d02b97-1bbd-456c-868a-7dcf11490085" providerId="ADAL" clId="{BD321ABB-9B43-4FC7-B4C9-40B8BBC6F353}" dt="2023-05-16T19:44:10.908" v="26" actId="47"/>
        <pc:sldMkLst>
          <pc:docMk/>
          <pc:sldMk cId="419931507" sldId="268"/>
        </pc:sldMkLst>
      </pc:sldChg>
      <pc:sldChg chg="modSp mod">
        <pc:chgData name="David VACHALA" userId="76d02b97-1bbd-456c-868a-7dcf11490085" providerId="ADAL" clId="{BD321ABB-9B43-4FC7-B4C9-40B8BBC6F353}" dt="2023-05-16T19:53:55.715" v="182" actId="20577"/>
        <pc:sldMkLst>
          <pc:docMk/>
          <pc:sldMk cId="2006533774" sldId="309"/>
        </pc:sldMkLst>
        <pc:spChg chg="mod">
          <ac:chgData name="David VACHALA" userId="76d02b97-1bbd-456c-868a-7dcf11490085" providerId="ADAL" clId="{BD321ABB-9B43-4FC7-B4C9-40B8BBC6F353}" dt="2023-05-16T19:53:55.715" v="182" actId="20577"/>
          <ac:spMkLst>
            <pc:docMk/>
            <pc:sldMk cId="2006533774" sldId="309"/>
            <ac:spMk id="8" creationId="{88B82E67-C906-4FA9-BD44-A226DC6C19B0}"/>
          </ac:spMkLst>
        </pc:spChg>
        <pc:spChg chg="mod">
          <ac:chgData name="David VACHALA" userId="76d02b97-1bbd-456c-868a-7dcf11490085" providerId="ADAL" clId="{BD321ABB-9B43-4FC7-B4C9-40B8BBC6F353}" dt="2023-05-16T19:52:44.090" v="155" actId="20577"/>
          <ac:spMkLst>
            <pc:docMk/>
            <pc:sldMk cId="2006533774" sldId="309"/>
            <ac:spMk id="14" creationId="{6E31850A-D536-41F0-9D96-7836AAC5E502}"/>
          </ac:spMkLst>
        </pc:spChg>
        <pc:spChg chg="mod">
          <ac:chgData name="David VACHALA" userId="76d02b97-1bbd-456c-868a-7dcf11490085" providerId="ADAL" clId="{BD321ABB-9B43-4FC7-B4C9-40B8BBC6F353}" dt="2023-05-16T19:52:56.773" v="161" actId="20577"/>
          <ac:spMkLst>
            <pc:docMk/>
            <pc:sldMk cId="2006533774" sldId="309"/>
            <ac:spMk id="15" creationId="{039E4815-406A-447F-A41F-26286A4CD799}"/>
          </ac:spMkLst>
        </pc:spChg>
        <pc:picChg chg="mod">
          <ac:chgData name="David VACHALA" userId="76d02b97-1bbd-456c-868a-7dcf11490085" providerId="ADAL" clId="{BD321ABB-9B43-4FC7-B4C9-40B8BBC6F353}" dt="2023-05-16T19:51:13.035" v="148"/>
          <ac:picMkLst>
            <pc:docMk/>
            <pc:sldMk cId="2006533774" sldId="309"/>
            <ac:picMk id="7" creationId="{B0BD3314-776A-44E8-9050-B1333A393952}"/>
          </ac:picMkLst>
        </pc:picChg>
      </pc:sldChg>
      <pc:sldChg chg="del">
        <pc:chgData name="David VACHALA" userId="76d02b97-1bbd-456c-868a-7dcf11490085" providerId="ADAL" clId="{BD321ABB-9B43-4FC7-B4C9-40B8BBC6F353}" dt="2023-05-16T19:44:32.730" v="33" actId="47"/>
        <pc:sldMkLst>
          <pc:docMk/>
          <pc:sldMk cId="1042317166" sldId="313"/>
        </pc:sldMkLst>
      </pc:sldChg>
      <pc:sldChg chg="del">
        <pc:chgData name="David VACHALA" userId="76d02b97-1bbd-456c-868a-7dcf11490085" providerId="ADAL" clId="{BD321ABB-9B43-4FC7-B4C9-40B8BBC6F353}" dt="2023-05-16T19:44:33.905" v="34" actId="47"/>
        <pc:sldMkLst>
          <pc:docMk/>
          <pc:sldMk cId="4167589495" sldId="318"/>
        </pc:sldMkLst>
      </pc:sldChg>
      <pc:sldChg chg="del">
        <pc:chgData name="David VACHALA" userId="76d02b97-1bbd-456c-868a-7dcf11490085" providerId="ADAL" clId="{BD321ABB-9B43-4FC7-B4C9-40B8BBC6F353}" dt="2023-05-16T19:44:34.614" v="35" actId="47"/>
        <pc:sldMkLst>
          <pc:docMk/>
          <pc:sldMk cId="3253152132" sldId="319"/>
        </pc:sldMkLst>
      </pc:sldChg>
      <pc:sldChg chg="del">
        <pc:chgData name="David VACHALA" userId="76d02b97-1bbd-456c-868a-7dcf11490085" providerId="ADAL" clId="{BD321ABB-9B43-4FC7-B4C9-40B8BBC6F353}" dt="2023-05-16T19:44:35.469" v="36" actId="47"/>
        <pc:sldMkLst>
          <pc:docMk/>
          <pc:sldMk cId="2694208961" sldId="320"/>
        </pc:sldMkLst>
      </pc:sldChg>
      <pc:sldChg chg="del">
        <pc:chgData name="David VACHALA" userId="76d02b97-1bbd-456c-868a-7dcf11490085" providerId="ADAL" clId="{BD321ABB-9B43-4FC7-B4C9-40B8BBC6F353}" dt="2023-05-16T19:44:36.309" v="37" actId="47"/>
        <pc:sldMkLst>
          <pc:docMk/>
          <pc:sldMk cId="1811033490" sldId="322"/>
        </pc:sldMkLst>
      </pc:sldChg>
      <pc:sldChg chg="del">
        <pc:chgData name="David VACHALA" userId="76d02b97-1bbd-456c-868a-7dcf11490085" providerId="ADAL" clId="{BD321ABB-9B43-4FC7-B4C9-40B8BBC6F353}" dt="2023-05-16T19:44:37.202" v="38" actId="47"/>
        <pc:sldMkLst>
          <pc:docMk/>
          <pc:sldMk cId="3844345948" sldId="323"/>
        </pc:sldMkLst>
      </pc:sldChg>
      <pc:sldChg chg="del">
        <pc:chgData name="David VACHALA" userId="76d02b97-1bbd-456c-868a-7dcf11490085" providerId="ADAL" clId="{BD321ABB-9B43-4FC7-B4C9-40B8BBC6F353}" dt="2023-05-16T19:44:38.111" v="39" actId="47"/>
        <pc:sldMkLst>
          <pc:docMk/>
          <pc:sldMk cId="1821189232" sldId="324"/>
        </pc:sldMkLst>
      </pc:sldChg>
      <pc:sldChg chg="del">
        <pc:chgData name="David VACHALA" userId="76d02b97-1bbd-456c-868a-7dcf11490085" providerId="ADAL" clId="{BD321ABB-9B43-4FC7-B4C9-40B8BBC6F353}" dt="2023-05-16T19:43:55.071" v="16" actId="47"/>
        <pc:sldMkLst>
          <pc:docMk/>
          <pc:sldMk cId="1148440456" sldId="410"/>
        </pc:sldMkLst>
      </pc:sldChg>
      <pc:sldChg chg="del">
        <pc:chgData name="David VACHALA" userId="76d02b97-1bbd-456c-868a-7dcf11490085" providerId="ADAL" clId="{BD321ABB-9B43-4FC7-B4C9-40B8BBC6F353}" dt="2023-05-16T19:44:06.989" v="22" actId="47"/>
        <pc:sldMkLst>
          <pc:docMk/>
          <pc:sldMk cId="1167907298" sldId="413"/>
        </pc:sldMkLst>
      </pc:sldChg>
      <pc:sldChg chg="del">
        <pc:chgData name="David VACHALA" userId="76d02b97-1bbd-456c-868a-7dcf11490085" providerId="ADAL" clId="{BD321ABB-9B43-4FC7-B4C9-40B8BBC6F353}" dt="2023-05-16T19:43:56.703" v="17" actId="47"/>
        <pc:sldMkLst>
          <pc:docMk/>
          <pc:sldMk cId="3317765812" sldId="414"/>
        </pc:sldMkLst>
      </pc:sldChg>
      <pc:sldChg chg="del">
        <pc:chgData name="David VACHALA" userId="76d02b97-1bbd-456c-868a-7dcf11490085" providerId="ADAL" clId="{BD321ABB-9B43-4FC7-B4C9-40B8BBC6F353}" dt="2023-05-16T19:43:56.871" v="18" actId="47"/>
        <pc:sldMkLst>
          <pc:docMk/>
          <pc:sldMk cId="1587716101" sldId="415"/>
        </pc:sldMkLst>
      </pc:sldChg>
      <pc:sldChg chg="del">
        <pc:chgData name="David VACHALA" userId="76d02b97-1bbd-456c-868a-7dcf11490085" providerId="ADAL" clId="{BD321ABB-9B43-4FC7-B4C9-40B8BBC6F353}" dt="2023-05-16T19:44:02.772" v="21" actId="47"/>
        <pc:sldMkLst>
          <pc:docMk/>
          <pc:sldMk cId="4242548624" sldId="416"/>
        </pc:sldMkLst>
      </pc:sldChg>
      <pc:sldChg chg="del">
        <pc:chgData name="David VACHALA" userId="76d02b97-1bbd-456c-868a-7dcf11490085" providerId="ADAL" clId="{BD321ABB-9B43-4FC7-B4C9-40B8BBC6F353}" dt="2023-05-16T19:44:16.059" v="27" actId="47"/>
        <pc:sldMkLst>
          <pc:docMk/>
          <pc:sldMk cId="113510970" sldId="417"/>
        </pc:sldMkLst>
      </pc:sldChg>
      <pc:sldChg chg="del">
        <pc:chgData name="David VACHALA" userId="76d02b97-1bbd-456c-868a-7dcf11490085" providerId="ADAL" clId="{BD321ABB-9B43-4FC7-B4C9-40B8BBC6F353}" dt="2023-05-16T19:44:19.940" v="28" actId="47"/>
        <pc:sldMkLst>
          <pc:docMk/>
          <pc:sldMk cId="1962033358" sldId="418"/>
        </pc:sldMkLst>
      </pc:sldChg>
      <pc:sldChg chg="del">
        <pc:chgData name="David VACHALA" userId="76d02b97-1bbd-456c-868a-7dcf11490085" providerId="ADAL" clId="{BD321ABB-9B43-4FC7-B4C9-40B8BBC6F353}" dt="2023-05-16T19:44:21.848" v="29" actId="47"/>
        <pc:sldMkLst>
          <pc:docMk/>
          <pc:sldMk cId="2268332801" sldId="419"/>
        </pc:sldMkLst>
      </pc:sldChg>
      <pc:sldChg chg="del">
        <pc:chgData name="David VACHALA" userId="76d02b97-1bbd-456c-868a-7dcf11490085" providerId="ADAL" clId="{BD321ABB-9B43-4FC7-B4C9-40B8BBC6F353}" dt="2023-05-16T19:44:22.309" v="30" actId="47"/>
        <pc:sldMkLst>
          <pc:docMk/>
          <pc:sldMk cId="1085839850" sldId="420"/>
        </pc:sldMkLst>
      </pc:sldChg>
      <pc:sldChg chg="del">
        <pc:chgData name="David VACHALA" userId="76d02b97-1bbd-456c-868a-7dcf11490085" providerId="ADAL" clId="{BD321ABB-9B43-4FC7-B4C9-40B8BBC6F353}" dt="2023-05-16T19:44:23.198" v="31" actId="47"/>
        <pc:sldMkLst>
          <pc:docMk/>
          <pc:sldMk cId="1037281657" sldId="421"/>
        </pc:sldMkLst>
      </pc:sldChg>
      <pc:sldChg chg="addSp delSp modSp add del mod">
        <pc:chgData name="David VACHALA" userId="76d02b97-1bbd-456c-868a-7dcf11490085" providerId="ADAL" clId="{BD321ABB-9B43-4FC7-B4C9-40B8BBC6F353}" dt="2023-05-16T19:44:30.420" v="32" actId="478"/>
        <pc:sldMkLst>
          <pc:docMk/>
          <pc:sldMk cId="2283903128" sldId="435"/>
        </pc:sldMkLst>
        <pc:spChg chg="del">
          <ac:chgData name="David VACHALA" userId="76d02b97-1bbd-456c-868a-7dcf11490085" providerId="ADAL" clId="{BD321ABB-9B43-4FC7-B4C9-40B8BBC6F353}" dt="2023-05-16T19:44:30.420" v="32" actId="478"/>
          <ac:spMkLst>
            <pc:docMk/>
            <pc:sldMk cId="2283903128" sldId="435"/>
            <ac:spMk id="4" creationId="{F789A493-D23A-B2A2-1311-BE4D1A072348}"/>
          </ac:spMkLst>
        </pc:spChg>
        <pc:spChg chg="del">
          <ac:chgData name="David VACHALA" userId="76d02b97-1bbd-456c-868a-7dcf11490085" providerId="ADAL" clId="{BD321ABB-9B43-4FC7-B4C9-40B8BBC6F353}" dt="2023-05-16T19:44:30.420" v="32" actId="478"/>
          <ac:spMkLst>
            <pc:docMk/>
            <pc:sldMk cId="2283903128" sldId="435"/>
            <ac:spMk id="5" creationId="{6123C35A-BDAD-0BF3-F255-F0B1DBA21519}"/>
          </ac:spMkLst>
        </pc:spChg>
        <pc:spChg chg="del">
          <ac:chgData name="David VACHALA" userId="76d02b97-1bbd-456c-868a-7dcf11490085" providerId="ADAL" clId="{BD321ABB-9B43-4FC7-B4C9-40B8BBC6F353}" dt="2023-05-16T19:44:30.420" v="32" actId="478"/>
          <ac:spMkLst>
            <pc:docMk/>
            <pc:sldMk cId="2283903128" sldId="435"/>
            <ac:spMk id="7" creationId="{A31F803A-EE0C-8D53-E09D-2ACF7CE51984}"/>
          </ac:spMkLst>
        </pc:spChg>
        <pc:spChg chg="del">
          <ac:chgData name="David VACHALA" userId="76d02b97-1bbd-456c-868a-7dcf11490085" providerId="ADAL" clId="{BD321ABB-9B43-4FC7-B4C9-40B8BBC6F353}" dt="2023-05-16T19:44:30.420" v="32" actId="478"/>
          <ac:spMkLst>
            <pc:docMk/>
            <pc:sldMk cId="2283903128" sldId="435"/>
            <ac:spMk id="8" creationId="{B9F7D704-2D93-47F0-15CC-9302D630572D}"/>
          </ac:spMkLst>
        </pc:spChg>
        <pc:spChg chg="del">
          <ac:chgData name="David VACHALA" userId="76d02b97-1bbd-456c-868a-7dcf11490085" providerId="ADAL" clId="{BD321ABB-9B43-4FC7-B4C9-40B8BBC6F353}" dt="2023-05-16T19:44:30.420" v="32" actId="478"/>
          <ac:spMkLst>
            <pc:docMk/>
            <pc:sldMk cId="2283903128" sldId="435"/>
            <ac:spMk id="10" creationId="{A68AC17C-6B96-7902-AAE0-51087C764D3E}"/>
          </ac:spMkLst>
        </pc:spChg>
        <pc:spChg chg="add mod">
          <ac:chgData name="David VACHALA" userId="76d02b97-1bbd-456c-868a-7dcf11490085" providerId="ADAL" clId="{BD321ABB-9B43-4FC7-B4C9-40B8BBC6F353}" dt="2023-05-16T19:44:30.420" v="32" actId="478"/>
          <ac:spMkLst>
            <pc:docMk/>
            <pc:sldMk cId="2283903128" sldId="435"/>
            <ac:spMk id="11" creationId="{1416C91A-6C91-F7E6-797E-BAF05126B35C}"/>
          </ac:spMkLst>
        </pc:spChg>
        <pc:picChg chg="del">
          <ac:chgData name="David VACHALA" userId="76d02b97-1bbd-456c-868a-7dcf11490085" providerId="ADAL" clId="{BD321ABB-9B43-4FC7-B4C9-40B8BBC6F353}" dt="2023-05-16T19:44:30.420" v="32" actId="478"/>
          <ac:picMkLst>
            <pc:docMk/>
            <pc:sldMk cId="2283903128" sldId="435"/>
            <ac:picMk id="9" creationId="{85ED5E39-8444-CFB3-B2B8-EC3E8480C92B}"/>
          </ac:picMkLst>
        </pc:picChg>
        <pc:picChg chg="del">
          <ac:chgData name="David VACHALA" userId="76d02b97-1bbd-456c-868a-7dcf11490085" providerId="ADAL" clId="{BD321ABB-9B43-4FC7-B4C9-40B8BBC6F353}" dt="2023-05-16T19:44:30.420" v="32" actId="478"/>
          <ac:picMkLst>
            <pc:docMk/>
            <pc:sldMk cId="2283903128" sldId="435"/>
            <ac:picMk id="14" creationId="{289DCE8C-56C8-99D0-FB43-8540DA3231C4}"/>
          </ac:picMkLst>
        </pc:picChg>
      </pc:sldChg>
      <pc:sldChg chg="add del">
        <pc:chgData name="David VACHALA" userId="76d02b97-1bbd-456c-868a-7dcf11490085" providerId="ADAL" clId="{BD321ABB-9B43-4FC7-B4C9-40B8BBC6F353}" dt="2023-05-16T19:43:57.379" v="19" actId="47"/>
        <pc:sldMkLst>
          <pc:docMk/>
          <pc:sldMk cId="1067403885" sldId="436"/>
        </pc:sldMkLst>
      </pc:sldChg>
      <pc:sldChg chg="add">
        <pc:chgData name="David VACHALA" userId="76d02b97-1bbd-456c-868a-7dcf11490085" providerId="ADAL" clId="{BD321ABB-9B43-4FC7-B4C9-40B8BBC6F353}" dt="2023-05-16T19:43:59.565" v="20"/>
        <pc:sldMkLst>
          <pc:docMk/>
          <pc:sldMk cId="1266039147" sldId="436"/>
        </pc:sldMkLst>
      </pc:sldChg>
      <pc:sldChg chg="ord">
        <pc:chgData name="David VACHALA" userId="76d02b97-1bbd-456c-868a-7dcf11490085" providerId="ADAL" clId="{BD321ABB-9B43-4FC7-B4C9-40B8BBC6F353}" dt="2023-05-31T11:17:23.142" v="206"/>
        <pc:sldMkLst>
          <pc:docMk/>
          <pc:sldMk cId="2285438731" sldId="440"/>
        </pc:sldMkLst>
      </pc:sldChg>
    </pc:docChg>
  </pc:docChgLst>
  <pc:docChgLst>
    <pc:chgData name="David Vachala" userId="91433487-0c4d-408d-9c05-4db9b7ff8fc7" providerId="ADAL" clId="{17ACA206-15FB-46F9-9CAB-58973082162A}"/>
    <pc:docChg chg="undo redo custSel addSld delSld modSld modSection">
      <pc:chgData name="David Vachala" userId="91433487-0c4d-408d-9c05-4db9b7ff8fc7" providerId="ADAL" clId="{17ACA206-15FB-46F9-9CAB-58973082162A}" dt="2023-04-15T13:53:45.908" v="127" actId="1076"/>
      <pc:docMkLst>
        <pc:docMk/>
      </pc:docMkLst>
      <pc:sldChg chg="modSp mod">
        <pc:chgData name="David Vachala" userId="91433487-0c4d-408d-9c05-4db9b7ff8fc7" providerId="ADAL" clId="{17ACA206-15FB-46F9-9CAB-58973082162A}" dt="2023-04-15T13:53:08.301" v="121" actId="27636"/>
        <pc:sldMkLst>
          <pc:docMk/>
          <pc:sldMk cId="3674066786" sldId="256"/>
        </pc:sldMkLst>
        <pc:spChg chg="mod">
          <ac:chgData name="David Vachala" userId="91433487-0c4d-408d-9c05-4db9b7ff8fc7" providerId="ADAL" clId="{17ACA206-15FB-46F9-9CAB-58973082162A}" dt="2023-04-15T13:53:08.301" v="121" actId="27636"/>
          <ac:spMkLst>
            <pc:docMk/>
            <pc:sldMk cId="3674066786" sldId="256"/>
            <ac:spMk id="8" creationId="{88B82E67-C906-4FA9-BD44-A226DC6C19B0}"/>
          </ac:spMkLst>
        </pc:spChg>
        <pc:spChg chg="mod">
          <ac:chgData name="David Vachala" userId="91433487-0c4d-408d-9c05-4db9b7ff8fc7" providerId="ADAL" clId="{17ACA206-15FB-46F9-9CAB-58973082162A}" dt="2023-04-15T13:52:27.622" v="112"/>
          <ac:spMkLst>
            <pc:docMk/>
            <pc:sldMk cId="3674066786" sldId="256"/>
            <ac:spMk id="14" creationId="{6E31850A-D536-41F0-9D96-7836AAC5E502}"/>
          </ac:spMkLst>
        </pc:spChg>
        <pc:spChg chg="mod">
          <ac:chgData name="David Vachala" userId="91433487-0c4d-408d-9c05-4db9b7ff8fc7" providerId="ADAL" clId="{17ACA206-15FB-46F9-9CAB-58973082162A}" dt="2023-04-15T13:52:46.259" v="116" actId="27636"/>
          <ac:spMkLst>
            <pc:docMk/>
            <pc:sldMk cId="3674066786" sldId="256"/>
            <ac:spMk id="15" creationId="{039E4815-406A-447F-A41F-26286A4CD799}"/>
          </ac:spMkLst>
        </pc:spChg>
        <pc:picChg chg="mod">
          <ac:chgData name="David Vachala" userId="91433487-0c4d-408d-9c05-4db9b7ff8fc7" providerId="ADAL" clId="{17ACA206-15FB-46F9-9CAB-58973082162A}" dt="2023-04-15T13:50:13.375" v="43"/>
          <ac:picMkLst>
            <pc:docMk/>
            <pc:sldMk cId="3674066786" sldId="256"/>
            <ac:picMk id="7" creationId="{B0BD3314-776A-44E8-9050-B1333A393952}"/>
          </ac:picMkLst>
        </pc:picChg>
      </pc:sldChg>
      <pc:sldChg chg="modSp mod">
        <pc:chgData name="David Vachala" userId="91433487-0c4d-408d-9c05-4db9b7ff8fc7" providerId="ADAL" clId="{17ACA206-15FB-46F9-9CAB-58973082162A}" dt="2023-04-15T13:53:45.908" v="127" actId="1076"/>
        <pc:sldMkLst>
          <pc:docMk/>
          <pc:sldMk cId="1743216632" sldId="261"/>
        </pc:sldMkLst>
        <pc:spChg chg="mod">
          <ac:chgData name="David Vachala" userId="91433487-0c4d-408d-9c05-4db9b7ff8fc7" providerId="ADAL" clId="{17ACA206-15FB-46F9-9CAB-58973082162A}" dt="2023-04-15T13:49:40.482" v="18" actId="20577"/>
          <ac:spMkLst>
            <pc:docMk/>
            <pc:sldMk cId="1743216632" sldId="261"/>
            <ac:spMk id="29" creationId="{CB892594-7024-4545-AEF5-72B22C06A1A3}"/>
          </ac:spMkLst>
        </pc:spChg>
        <pc:spChg chg="mod">
          <ac:chgData name="David Vachala" userId="91433487-0c4d-408d-9c05-4db9b7ff8fc7" providerId="ADAL" clId="{17ACA206-15FB-46F9-9CAB-58973082162A}" dt="2023-04-15T13:53:45.908" v="127" actId="1076"/>
          <ac:spMkLst>
            <pc:docMk/>
            <pc:sldMk cId="1743216632" sldId="261"/>
            <ac:spMk id="38" creationId="{3AD62353-66DA-437B-A82D-75433367BE34}"/>
          </ac:spMkLst>
        </pc:spChg>
        <pc:spChg chg="mod">
          <ac:chgData name="David Vachala" userId="91433487-0c4d-408d-9c05-4db9b7ff8fc7" providerId="ADAL" clId="{17ACA206-15FB-46F9-9CAB-58973082162A}" dt="2023-04-15T13:53:43.741" v="126" actId="1076"/>
          <ac:spMkLst>
            <pc:docMk/>
            <pc:sldMk cId="1743216632" sldId="261"/>
            <ac:spMk id="39" creationId="{C17792EC-B649-4521-8BC0-704F4F4F9823}"/>
          </ac:spMkLst>
        </pc:spChg>
        <pc:spChg chg="mod">
          <ac:chgData name="David Vachala" userId="91433487-0c4d-408d-9c05-4db9b7ff8fc7" providerId="ADAL" clId="{17ACA206-15FB-46F9-9CAB-58973082162A}" dt="2023-04-15T13:49:11.242" v="6" actId="20577"/>
          <ac:spMkLst>
            <pc:docMk/>
            <pc:sldMk cId="1743216632" sldId="261"/>
            <ac:spMk id="42" creationId="{4BCB5372-1AB6-44A8-AD04-1395BEABC92C}"/>
          </ac:spMkLst>
        </pc:spChg>
        <pc:picChg chg="mod">
          <ac:chgData name="David Vachala" userId="91433487-0c4d-408d-9c05-4db9b7ff8fc7" providerId="ADAL" clId="{17ACA206-15FB-46F9-9CAB-58973082162A}" dt="2023-04-15T13:49:34.030" v="8"/>
          <ac:picMkLst>
            <pc:docMk/>
            <pc:sldMk cId="1743216632" sldId="261"/>
            <ac:picMk id="37" creationId="{DDCB2138-9DAD-4B7D-8846-B68288AF3EAC}"/>
          </ac:picMkLst>
        </pc:picChg>
      </pc:sldChg>
      <pc:sldChg chg="del">
        <pc:chgData name="David Vachala" userId="91433487-0c4d-408d-9c05-4db9b7ff8fc7" providerId="ADAL" clId="{17ACA206-15FB-46F9-9CAB-58973082162A}" dt="2023-04-15T13:52:05.950" v="102" actId="47"/>
        <pc:sldMkLst>
          <pc:docMk/>
          <pc:sldMk cId="1876915601" sldId="265"/>
        </pc:sldMkLst>
      </pc:sldChg>
      <pc:sldChg chg="add del">
        <pc:chgData name="David Vachala" userId="91433487-0c4d-408d-9c05-4db9b7ff8fc7" providerId="ADAL" clId="{17ACA206-15FB-46F9-9CAB-58973082162A}" dt="2023-04-15T13:51:56.551" v="98" actId="47"/>
        <pc:sldMkLst>
          <pc:docMk/>
          <pc:sldMk cId="419931507" sldId="268"/>
        </pc:sldMkLst>
      </pc:sldChg>
      <pc:sldChg chg="del">
        <pc:chgData name="David Vachala" userId="91433487-0c4d-408d-9c05-4db9b7ff8fc7" providerId="ADAL" clId="{17ACA206-15FB-46F9-9CAB-58973082162A}" dt="2023-04-15T13:52:09.912" v="109" actId="47"/>
        <pc:sldMkLst>
          <pc:docMk/>
          <pc:sldMk cId="2489122127" sldId="273"/>
        </pc:sldMkLst>
      </pc:sldChg>
      <pc:sldChg chg="del">
        <pc:chgData name="David Vachala" userId="91433487-0c4d-408d-9c05-4db9b7ff8fc7" providerId="ADAL" clId="{17ACA206-15FB-46F9-9CAB-58973082162A}" dt="2023-04-15T13:52:10.443" v="110" actId="47"/>
        <pc:sldMkLst>
          <pc:docMk/>
          <pc:sldMk cId="3735331255" sldId="274"/>
        </pc:sldMkLst>
      </pc:sldChg>
      <pc:sldChg chg="del">
        <pc:chgData name="David Vachala" userId="91433487-0c4d-408d-9c05-4db9b7ff8fc7" providerId="ADAL" clId="{17ACA206-15FB-46F9-9CAB-58973082162A}" dt="2023-04-15T13:52:05.464" v="101" actId="47"/>
        <pc:sldMkLst>
          <pc:docMk/>
          <pc:sldMk cId="2518129459" sldId="294"/>
        </pc:sldMkLst>
      </pc:sldChg>
      <pc:sldChg chg="del">
        <pc:chgData name="David Vachala" userId="91433487-0c4d-408d-9c05-4db9b7ff8fc7" providerId="ADAL" clId="{17ACA206-15FB-46F9-9CAB-58973082162A}" dt="2023-04-15T13:52:06.462" v="103" actId="47"/>
        <pc:sldMkLst>
          <pc:docMk/>
          <pc:sldMk cId="1563367588" sldId="295"/>
        </pc:sldMkLst>
      </pc:sldChg>
      <pc:sldChg chg="del">
        <pc:chgData name="David Vachala" userId="91433487-0c4d-408d-9c05-4db9b7ff8fc7" providerId="ADAL" clId="{17ACA206-15FB-46F9-9CAB-58973082162A}" dt="2023-04-15T13:52:09.308" v="108" actId="47"/>
        <pc:sldMkLst>
          <pc:docMk/>
          <pc:sldMk cId="3590131144" sldId="296"/>
        </pc:sldMkLst>
      </pc:sldChg>
      <pc:sldChg chg="del">
        <pc:chgData name="David Vachala" userId="91433487-0c4d-408d-9c05-4db9b7ff8fc7" providerId="ADAL" clId="{17ACA206-15FB-46F9-9CAB-58973082162A}" dt="2023-04-15T13:52:07.619" v="105" actId="47"/>
        <pc:sldMkLst>
          <pc:docMk/>
          <pc:sldMk cId="4015711562" sldId="297"/>
        </pc:sldMkLst>
      </pc:sldChg>
      <pc:sldChg chg="del">
        <pc:chgData name="David Vachala" userId="91433487-0c4d-408d-9c05-4db9b7ff8fc7" providerId="ADAL" clId="{17ACA206-15FB-46F9-9CAB-58973082162A}" dt="2023-04-15T13:52:08.153" v="106" actId="47"/>
        <pc:sldMkLst>
          <pc:docMk/>
          <pc:sldMk cId="1214071508" sldId="298"/>
        </pc:sldMkLst>
      </pc:sldChg>
      <pc:sldChg chg="del">
        <pc:chgData name="David Vachala" userId="91433487-0c4d-408d-9c05-4db9b7ff8fc7" providerId="ADAL" clId="{17ACA206-15FB-46F9-9CAB-58973082162A}" dt="2023-04-15T13:52:08.710" v="107" actId="47"/>
        <pc:sldMkLst>
          <pc:docMk/>
          <pc:sldMk cId="1575689384" sldId="299"/>
        </pc:sldMkLst>
      </pc:sldChg>
      <pc:sldChg chg="del">
        <pc:chgData name="David Vachala" userId="91433487-0c4d-408d-9c05-4db9b7ff8fc7" providerId="ADAL" clId="{17ACA206-15FB-46F9-9CAB-58973082162A}" dt="2023-04-15T13:52:06.967" v="104" actId="47"/>
        <pc:sldMkLst>
          <pc:docMk/>
          <pc:sldMk cId="934342821" sldId="300"/>
        </pc:sldMkLst>
      </pc:sldChg>
      <pc:sldChg chg="del">
        <pc:chgData name="David Vachala" userId="91433487-0c4d-408d-9c05-4db9b7ff8fc7" providerId="ADAL" clId="{17ACA206-15FB-46F9-9CAB-58973082162A}" dt="2023-04-15T13:51:55.141" v="96" actId="47"/>
        <pc:sldMkLst>
          <pc:docMk/>
          <pc:sldMk cId="2253582280" sldId="301"/>
        </pc:sldMkLst>
      </pc:sldChg>
      <pc:sldChg chg="add del">
        <pc:chgData name="David Vachala" userId="91433487-0c4d-408d-9c05-4db9b7ff8fc7" providerId="ADAL" clId="{17ACA206-15FB-46F9-9CAB-58973082162A}" dt="2023-04-15T13:51:54.330" v="95" actId="47"/>
        <pc:sldMkLst>
          <pc:docMk/>
          <pc:sldMk cId="1665978309" sldId="302"/>
        </pc:sldMkLst>
      </pc:sldChg>
      <pc:sldChg chg="delSp modSp add del mod">
        <pc:chgData name="David Vachala" userId="91433487-0c4d-408d-9c05-4db9b7ff8fc7" providerId="ADAL" clId="{17ACA206-15FB-46F9-9CAB-58973082162A}" dt="2023-04-15T13:51:51.913" v="94" actId="478"/>
        <pc:sldMkLst>
          <pc:docMk/>
          <pc:sldMk cId="1652321565" sldId="303"/>
        </pc:sldMkLst>
        <pc:spChg chg="del">
          <ac:chgData name="David Vachala" userId="91433487-0c4d-408d-9c05-4db9b7ff8fc7" providerId="ADAL" clId="{17ACA206-15FB-46F9-9CAB-58973082162A}" dt="2023-04-15T13:51:51.913" v="94" actId="478"/>
          <ac:spMkLst>
            <pc:docMk/>
            <pc:sldMk cId="1652321565" sldId="303"/>
            <ac:spMk id="2" creationId="{8B1F1D98-58B1-9444-1FE3-2ABF9605EBBB}"/>
          </ac:spMkLst>
        </pc:spChg>
        <pc:spChg chg="del">
          <ac:chgData name="David Vachala" userId="91433487-0c4d-408d-9c05-4db9b7ff8fc7" providerId="ADAL" clId="{17ACA206-15FB-46F9-9CAB-58973082162A}" dt="2023-04-15T13:51:51.913" v="94" actId="478"/>
          <ac:spMkLst>
            <pc:docMk/>
            <pc:sldMk cId="1652321565" sldId="303"/>
            <ac:spMk id="24" creationId="{66ECFA72-0F3A-C97D-3E1B-C004C68ADA01}"/>
          </ac:spMkLst>
        </pc:spChg>
        <pc:spChg chg="mod">
          <ac:chgData name="David Vachala" userId="91433487-0c4d-408d-9c05-4db9b7ff8fc7" providerId="ADAL" clId="{17ACA206-15FB-46F9-9CAB-58973082162A}" dt="2023-04-15T13:51:47.897" v="93" actId="20577"/>
          <ac:spMkLst>
            <pc:docMk/>
            <pc:sldMk cId="1652321565" sldId="303"/>
            <ac:spMk id="27" creationId="{DE0A33EE-30D3-1829-184E-3B72DCD1A917}"/>
          </ac:spMkLst>
        </pc:spChg>
        <pc:picChg chg="del">
          <ac:chgData name="David Vachala" userId="91433487-0c4d-408d-9c05-4db9b7ff8fc7" providerId="ADAL" clId="{17ACA206-15FB-46F9-9CAB-58973082162A}" dt="2023-04-15T13:51:51.913" v="94" actId="478"/>
          <ac:picMkLst>
            <pc:docMk/>
            <pc:sldMk cId="1652321565" sldId="303"/>
            <ac:picMk id="25" creationId="{C13E76E3-1D8F-E0CA-EDC0-580D3773CC67}"/>
          </ac:picMkLst>
        </pc:picChg>
      </pc:sldChg>
      <pc:sldChg chg="del">
        <pc:chgData name="David Vachala" userId="91433487-0c4d-408d-9c05-4db9b7ff8fc7" providerId="ADAL" clId="{17ACA206-15FB-46F9-9CAB-58973082162A}" dt="2023-04-15T13:51:30.941" v="82" actId="47"/>
        <pc:sldMkLst>
          <pc:docMk/>
          <pc:sldMk cId="1626699710" sldId="304"/>
        </pc:sldMkLst>
      </pc:sldChg>
      <pc:sldChg chg="del">
        <pc:chgData name="David Vachala" userId="91433487-0c4d-408d-9c05-4db9b7ff8fc7" providerId="ADAL" clId="{17ACA206-15FB-46F9-9CAB-58973082162A}" dt="2023-04-15T13:51:30.085" v="81" actId="47"/>
        <pc:sldMkLst>
          <pc:docMk/>
          <pc:sldMk cId="3972881469" sldId="305"/>
        </pc:sldMkLst>
      </pc:sldChg>
      <pc:sldChg chg="del">
        <pc:chgData name="David Vachala" userId="91433487-0c4d-408d-9c05-4db9b7ff8fc7" providerId="ADAL" clId="{17ACA206-15FB-46F9-9CAB-58973082162A}" dt="2023-04-15T13:51:29.317" v="80" actId="47"/>
        <pc:sldMkLst>
          <pc:docMk/>
          <pc:sldMk cId="917265022" sldId="306"/>
        </pc:sldMkLst>
      </pc:sldChg>
      <pc:sldChg chg="del">
        <pc:chgData name="David Vachala" userId="91433487-0c4d-408d-9c05-4db9b7ff8fc7" providerId="ADAL" clId="{17ACA206-15FB-46F9-9CAB-58973082162A}" dt="2023-04-15T13:51:28.312" v="79" actId="47"/>
        <pc:sldMkLst>
          <pc:docMk/>
          <pc:sldMk cId="886912273" sldId="307"/>
        </pc:sldMkLst>
      </pc:sldChg>
      <pc:sldChg chg="del">
        <pc:chgData name="David Vachala" userId="91433487-0c4d-408d-9c05-4db9b7ff8fc7" providerId="ADAL" clId="{17ACA206-15FB-46F9-9CAB-58973082162A}" dt="2023-04-15T13:51:25.576" v="78" actId="47"/>
        <pc:sldMkLst>
          <pc:docMk/>
          <pc:sldMk cId="1844005822" sldId="308"/>
        </pc:sldMkLst>
      </pc:sldChg>
      <pc:sldChg chg="modSp mod">
        <pc:chgData name="David Vachala" userId="91433487-0c4d-408d-9c05-4db9b7ff8fc7" providerId="ADAL" clId="{17ACA206-15FB-46F9-9CAB-58973082162A}" dt="2023-04-15T13:51:08.387" v="76" actId="27636"/>
        <pc:sldMkLst>
          <pc:docMk/>
          <pc:sldMk cId="2006533774" sldId="309"/>
        </pc:sldMkLst>
        <pc:spChg chg="mod">
          <ac:chgData name="David Vachala" userId="91433487-0c4d-408d-9c05-4db9b7ff8fc7" providerId="ADAL" clId="{17ACA206-15FB-46F9-9CAB-58973082162A}" dt="2023-04-15T13:50:52.642" v="72"/>
          <ac:spMkLst>
            <pc:docMk/>
            <pc:sldMk cId="2006533774" sldId="309"/>
            <ac:spMk id="14" creationId="{6E31850A-D536-41F0-9D96-7836AAC5E502}"/>
          </ac:spMkLst>
        </pc:spChg>
        <pc:spChg chg="mod">
          <ac:chgData name="David Vachala" userId="91433487-0c4d-408d-9c05-4db9b7ff8fc7" providerId="ADAL" clId="{17ACA206-15FB-46F9-9CAB-58973082162A}" dt="2023-04-15T13:51:08.387" v="76" actId="27636"/>
          <ac:spMkLst>
            <pc:docMk/>
            <pc:sldMk cId="2006533774" sldId="309"/>
            <ac:spMk id="15" creationId="{039E4815-406A-447F-A41F-26286A4CD799}"/>
          </ac:spMkLst>
        </pc:spChg>
      </pc:sldChg>
      <pc:sldChg chg="del">
        <pc:chgData name="David Vachala" userId="91433487-0c4d-408d-9c05-4db9b7ff8fc7" providerId="ADAL" clId="{17ACA206-15FB-46F9-9CAB-58973082162A}" dt="2023-04-15T13:53:10.840" v="122" actId="47"/>
        <pc:sldMkLst>
          <pc:docMk/>
          <pc:sldMk cId="1120781500" sldId="310"/>
        </pc:sldMkLst>
      </pc:sldChg>
      <pc:sldChg chg="del">
        <pc:chgData name="David Vachala" userId="91433487-0c4d-408d-9c05-4db9b7ff8fc7" providerId="ADAL" clId="{17ACA206-15FB-46F9-9CAB-58973082162A}" dt="2023-04-15T13:50:33.897" v="66" actId="47"/>
        <pc:sldMkLst>
          <pc:docMk/>
          <pc:sldMk cId="2767411705" sldId="311"/>
        </pc:sldMkLst>
      </pc:sldChg>
      <pc:sldChg chg="del">
        <pc:chgData name="David Vachala" userId="91433487-0c4d-408d-9c05-4db9b7ff8fc7" providerId="ADAL" clId="{17ACA206-15FB-46F9-9CAB-58973082162A}" dt="2023-04-15T13:50:34.486" v="67" actId="47"/>
        <pc:sldMkLst>
          <pc:docMk/>
          <pc:sldMk cId="542784377" sldId="312"/>
        </pc:sldMkLst>
      </pc:sldChg>
      <pc:sldChg chg="addSp delSp modSp mod">
        <pc:chgData name="David Vachala" userId="91433487-0c4d-408d-9c05-4db9b7ff8fc7" providerId="ADAL" clId="{17ACA206-15FB-46F9-9CAB-58973082162A}" dt="2023-04-15T13:52:02.448" v="99" actId="478"/>
        <pc:sldMkLst>
          <pc:docMk/>
          <pc:sldMk cId="1042317166" sldId="313"/>
        </pc:sldMkLst>
        <pc:spChg chg="add mod">
          <ac:chgData name="David Vachala" userId="91433487-0c4d-408d-9c05-4db9b7ff8fc7" providerId="ADAL" clId="{17ACA206-15FB-46F9-9CAB-58973082162A}" dt="2023-04-15T13:52:02.448" v="99" actId="478"/>
          <ac:spMkLst>
            <pc:docMk/>
            <pc:sldMk cId="1042317166" sldId="313"/>
            <ac:spMk id="5" creationId="{C3E0CF63-6F21-202D-6379-01CBA49CA521}"/>
          </ac:spMkLst>
        </pc:spChg>
        <pc:spChg chg="del">
          <ac:chgData name="David Vachala" userId="91433487-0c4d-408d-9c05-4db9b7ff8fc7" providerId="ADAL" clId="{17ACA206-15FB-46F9-9CAB-58973082162A}" dt="2023-04-15T13:52:02.448" v="99" actId="478"/>
          <ac:spMkLst>
            <pc:docMk/>
            <pc:sldMk cId="1042317166" sldId="313"/>
            <ac:spMk id="10" creationId="{CE5BADE0-A73F-40E8-B8DA-DD9D4B8F0B50}"/>
          </ac:spMkLst>
        </pc:spChg>
        <pc:spChg chg="del">
          <ac:chgData name="David Vachala" userId="91433487-0c4d-408d-9c05-4db9b7ff8fc7" providerId="ADAL" clId="{17ACA206-15FB-46F9-9CAB-58973082162A}" dt="2023-04-15T13:52:02.448" v="99" actId="478"/>
          <ac:spMkLst>
            <pc:docMk/>
            <pc:sldMk cId="1042317166" sldId="313"/>
            <ac:spMk id="11" creationId="{91DF70AD-7DCF-1327-C7EA-803716680453}"/>
          </ac:spMkLst>
        </pc:spChg>
        <pc:picChg chg="del">
          <ac:chgData name="David Vachala" userId="91433487-0c4d-408d-9c05-4db9b7ff8fc7" providerId="ADAL" clId="{17ACA206-15FB-46F9-9CAB-58973082162A}" dt="2023-04-15T13:52:02.448" v="99" actId="478"/>
          <ac:picMkLst>
            <pc:docMk/>
            <pc:sldMk cId="1042317166" sldId="313"/>
            <ac:picMk id="3" creationId="{EB49816C-1626-68D5-EA9F-D5DABD5E92A5}"/>
          </ac:picMkLst>
        </pc:picChg>
        <pc:picChg chg="del">
          <ac:chgData name="David Vachala" userId="91433487-0c4d-408d-9c05-4db9b7ff8fc7" providerId="ADAL" clId="{17ACA206-15FB-46F9-9CAB-58973082162A}" dt="2023-04-15T13:52:02.448" v="99" actId="478"/>
          <ac:picMkLst>
            <pc:docMk/>
            <pc:sldMk cId="1042317166" sldId="313"/>
            <ac:picMk id="8" creationId="{57210EEB-9DAA-3D4C-3E22-49F573C7AAFE}"/>
          </ac:picMkLst>
        </pc:picChg>
      </pc:sldChg>
      <pc:sldChg chg="del">
        <pc:chgData name="David Vachala" userId="91433487-0c4d-408d-9c05-4db9b7ff8fc7" providerId="ADAL" clId="{17ACA206-15FB-46F9-9CAB-58973082162A}" dt="2023-04-15T13:52:11.999" v="111" actId="47"/>
        <pc:sldMkLst>
          <pc:docMk/>
          <pc:sldMk cId="199069049" sldId="314"/>
        </pc:sldMkLst>
      </pc:sldChg>
      <pc:sldChg chg="del">
        <pc:chgData name="David Vachala" userId="91433487-0c4d-408d-9c05-4db9b7ff8fc7" providerId="ADAL" clId="{17ACA206-15FB-46F9-9CAB-58973082162A}" dt="2023-04-15T13:52:04.848" v="100" actId="47"/>
        <pc:sldMkLst>
          <pc:docMk/>
          <pc:sldMk cId="1436487651" sldId="315"/>
        </pc:sldMkLst>
      </pc:sldChg>
      <pc:sldChg chg="modSp new mod">
        <pc:chgData name="David Vachala" userId="91433487-0c4d-408d-9c05-4db9b7ff8fc7" providerId="ADAL" clId="{17ACA206-15FB-46F9-9CAB-58973082162A}" dt="2023-04-15T13:50:30.353" v="65" actId="20577"/>
        <pc:sldMkLst>
          <pc:docMk/>
          <pc:sldMk cId="821330254" sldId="316"/>
        </pc:sldMkLst>
        <pc:spChg chg="mod">
          <ac:chgData name="David Vachala" userId="91433487-0c4d-408d-9c05-4db9b7ff8fc7" providerId="ADAL" clId="{17ACA206-15FB-46F9-9CAB-58973082162A}" dt="2023-04-15T13:50:30.353" v="65" actId="20577"/>
          <ac:spMkLst>
            <pc:docMk/>
            <pc:sldMk cId="821330254" sldId="316"/>
            <ac:spMk id="2" creationId="{09E80FFC-1B2F-5A51-1595-6DB0F9770D70}"/>
          </ac:spMkLst>
        </pc:spChg>
      </pc:sldChg>
      <pc:sldChg chg="add">
        <pc:chgData name="David Vachala" userId="91433487-0c4d-408d-9c05-4db9b7ff8fc7" providerId="ADAL" clId="{17ACA206-15FB-46F9-9CAB-58973082162A}" dt="2023-04-15T13:51:24.303" v="77"/>
        <pc:sldMkLst>
          <pc:docMk/>
          <pc:sldMk cId="3303258160" sldId="317"/>
        </pc:sldMkLst>
      </pc:sldChg>
      <pc:sldChg chg="new del">
        <pc:chgData name="David Vachala" userId="91433487-0c4d-408d-9c05-4db9b7ff8fc7" providerId="ADAL" clId="{17ACA206-15FB-46F9-9CAB-58973082162A}" dt="2023-04-15T13:51:42.677" v="88" actId="680"/>
        <pc:sldMkLst>
          <pc:docMk/>
          <pc:sldMk cId="3532037294" sldId="318"/>
        </pc:sldMkLst>
      </pc:sldChg>
    </pc:docChg>
  </pc:docChgLst>
  <pc:docChgLst>
    <pc:chgData name="David VACHALA" userId="S::david.vachala@bizappsfrenchcommunity.com::76d02b97-1bbd-456c-868a-7dcf11490085" providerId="AD" clId="Web-{3DB57E8F-F67A-4774-BF78-70CD36BDF7DD}"/>
    <pc:docChg chg="modSld">
      <pc:chgData name="David VACHALA" userId="S::david.vachala@bizappsfrenchcommunity.com::76d02b97-1bbd-456c-868a-7dcf11490085" providerId="AD" clId="Web-{3DB57E8F-F67A-4774-BF78-70CD36BDF7DD}" dt="2023-06-17T05:50:05.537" v="13"/>
      <pc:docMkLst>
        <pc:docMk/>
      </pc:docMkLst>
      <pc:sldChg chg="modSp">
        <pc:chgData name="David VACHALA" userId="S::david.vachala@bizappsfrenchcommunity.com::76d02b97-1bbd-456c-868a-7dcf11490085" providerId="AD" clId="Web-{3DB57E8F-F67A-4774-BF78-70CD36BDF7DD}" dt="2023-06-17T05:50:05.537" v="13"/>
        <pc:sldMkLst>
          <pc:docMk/>
          <pc:sldMk cId="1743216632" sldId="261"/>
        </pc:sldMkLst>
        <pc:spChg chg="mod">
          <ac:chgData name="David VACHALA" userId="S::david.vachala@bizappsfrenchcommunity.com::76d02b97-1bbd-456c-868a-7dcf11490085" providerId="AD" clId="Web-{3DB57E8F-F67A-4774-BF78-70CD36BDF7DD}" dt="2023-06-17T05:49:37.005" v="7" actId="20577"/>
          <ac:spMkLst>
            <pc:docMk/>
            <pc:sldMk cId="1743216632" sldId="261"/>
            <ac:spMk id="38" creationId="{3AD62353-66DA-437B-A82D-75433367BE34}"/>
          </ac:spMkLst>
        </pc:spChg>
        <pc:spChg chg="mod">
          <ac:chgData name="David VACHALA" userId="S::david.vachala@bizappsfrenchcommunity.com::76d02b97-1bbd-456c-868a-7dcf11490085" providerId="AD" clId="Web-{3DB57E8F-F67A-4774-BF78-70CD36BDF7DD}" dt="2023-06-17T05:49:51.583" v="12" actId="20577"/>
          <ac:spMkLst>
            <pc:docMk/>
            <pc:sldMk cId="1743216632" sldId="261"/>
            <ac:spMk id="39" creationId="{C17792EC-B649-4521-8BC0-704F4F4F9823}"/>
          </ac:spMkLst>
        </pc:spChg>
        <pc:picChg chg="mod">
          <ac:chgData name="David VACHALA" userId="S::david.vachala@bizappsfrenchcommunity.com::76d02b97-1bbd-456c-868a-7dcf11490085" providerId="AD" clId="Web-{3DB57E8F-F67A-4774-BF78-70CD36BDF7DD}" dt="2023-06-17T05:50:05.537" v="13"/>
          <ac:picMkLst>
            <pc:docMk/>
            <pc:sldMk cId="1743216632" sldId="261"/>
            <ac:picMk id="37" creationId="{DDCB2138-9DAD-4B7D-8846-B68288AF3EAC}"/>
          </ac:picMkLst>
        </pc:picChg>
      </pc:sldChg>
    </pc:docChg>
  </pc:docChgLst>
  <pc:docChgLst>
    <pc:chgData name="David VACHALA" userId="76d02b97-1bbd-456c-868a-7dcf11490085" providerId="ADAL" clId="{E143ABCA-27CE-410E-B4F9-AA2CB1A8B2F6}"/>
    <pc:docChg chg="undo custSel addSld delSld modSld sldOrd delMainMaster modSection">
      <pc:chgData name="David VACHALA" userId="76d02b97-1bbd-456c-868a-7dcf11490085" providerId="ADAL" clId="{E143ABCA-27CE-410E-B4F9-AA2CB1A8B2F6}" dt="2023-06-26T19:18:56.533" v="1053"/>
      <pc:docMkLst>
        <pc:docMk/>
      </pc:docMkLst>
      <pc:sldChg chg="modSp mod">
        <pc:chgData name="David VACHALA" userId="76d02b97-1bbd-456c-868a-7dcf11490085" providerId="ADAL" clId="{E143ABCA-27CE-410E-B4F9-AA2CB1A8B2F6}" dt="2023-06-17T05:56:11.515" v="41" actId="27636"/>
        <pc:sldMkLst>
          <pc:docMk/>
          <pc:sldMk cId="3674066786" sldId="256"/>
        </pc:sldMkLst>
        <pc:spChg chg="mod">
          <ac:chgData name="David VACHALA" userId="76d02b97-1bbd-456c-868a-7dcf11490085" providerId="ADAL" clId="{E143ABCA-27CE-410E-B4F9-AA2CB1A8B2F6}" dt="2023-06-17T05:54:53.882" v="30" actId="27636"/>
          <ac:spMkLst>
            <pc:docMk/>
            <pc:sldMk cId="3674066786" sldId="256"/>
            <ac:spMk id="8" creationId="{88B82E67-C906-4FA9-BD44-A226DC6C19B0}"/>
          </ac:spMkLst>
        </pc:spChg>
        <pc:spChg chg="mod">
          <ac:chgData name="David VACHALA" userId="76d02b97-1bbd-456c-868a-7dcf11490085" providerId="ADAL" clId="{E143ABCA-27CE-410E-B4F9-AA2CB1A8B2F6}" dt="2023-06-17T05:55:56.842" v="33"/>
          <ac:spMkLst>
            <pc:docMk/>
            <pc:sldMk cId="3674066786" sldId="256"/>
            <ac:spMk id="14" creationId="{6E31850A-D536-41F0-9D96-7836AAC5E502}"/>
          </ac:spMkLst>
        </pc:spChg>
        <pc:spChg chg="mod">
          <ac:chgData name="David VACHALA" userId="76d02b97-1bbd-456c-868a-7dcf11490085" providerId="ADAL" clId="{E143ABCA-27CE-410E-B4F9-AA2CB1A8B2F6}" dt="2023-06-17T05:56:11.515" v="41" actId="27636"/>
          <ac:spMkLst>
            <pc:docMk/>
            <pc:sldMk cId="3674066786" sldId="256"/>
            <ac:spMk id="15" creationId="{039E4815-406A-447F-A41F-26286A4CD799}"/>
          </ac:spMkLst>
        </pc:spChg>
        <pc:picChg chg="mod">
          <ac:chgData name="David VACHALA" userId="76d02b97-1bbd-456c-868a-7dcf11490085" providerId="ADAL" clId="{E143ABCA-27CE-410E-B4F9-AA2CB1A8B2F6}" dt="2023-06-17T05:53:47.040" v="20"/>
          <ac:picMkLst>
            <pc:docMk/>
            <pc:sldMk cId="3674066786" sldId="256"/>
            <ac:picMk id="7" creationId="{B0BD3314-776A-44E8-9050-B1333A393952}"/>
          </ac:picMkLst>
        </pc:picChg>
      </pc:sldChg>
      <pc:sldChg chg="modSp mod">
        <pc:chgData name="David VACHALA" userId="76d02b97-1bbd-456c-868a-7dcf11490085" providerId="ADAL" clId="{E143ABCA-27CE-410E-B4F9-AA2CB1A8B2F6}" dt="2023-06-17T06:02:38.514" v="141" actId="20577"/>
        <pc:sldMkLst>
          <pc:docMk/>
          <pc:sldMk cId="409723674" sldId="259"/>
        </pc:sldMkLst>
        <pc:spChg chg="mod">
          <ac:chgData name="David VACHALA" userId="76d02b97-1bbd-456c-868a-7dcf11490085" providerId="ADAL" clId="{E143ABCA-27CE-410E-B4F9-AA2CB1A8B2F6}" dt="2023-06-17T06:02:38.514" v="141" actId="20577"/>
          <ac:spMkLst>
            <pc:docMk/>
            <pc:sldMk cId="409723674" sldId="259"/>
            <ac:spMk id="33" creationId="{3CD78EB7-563C-4025-87ED-8064992121A5}"/>
          </ac:spMkLst>
        </pc:spChg>
      </pc:sldChg>
      <pc:sldChg chg="modSp mod">
        <pc:chgData name="David VACHALA" userId="76d02b97-1bbd-456c-868a-7dcf11490085" providerId="ADAL" clId="{E143ABCA-27CE-410E-B4F9-AA2CB1A8B2F6}" dt="2023-06-17T06:19:51.594" v="146" actId="20577"/>
        <pc:sldMkLst>
          <pc:docMk/>
          <pc:sldMk cId="1743216632" sldId="261"/>
        </pc:sldMkLst>
        <pc:spChg chg="mod">
          <ac:chgData name="David VACHALA" userId="76d02b97-1bbd-456c-868a-7dcf11490085" providerId="ADAL" clId="{E143ABCA-27CE-410E-B4F9-AA2CB1A8B2F6}" dt="2023-06-17T05:52:17.213" v="14" actId="20577"/>
          <ac:spMkLst>
            <pc:docMk/>
            <pc:sldMk cId="1743216632" sldId="261"/>
            <ac:spMk id="29" creationId="{CB892594-7024-4545-AEF5-72B22C06A1A3}"/>
          </ac:spMkLst>
        </pc:spChg>
        <pc:spChg chg="mod">
          <ac:chgData name="David VACHALA" userId="76d02b97-1bbd-456c-868a-7dcf11490085" providerId="ADAL" clId="{E143ABCA-27CE-410E-B4F9-AA2CB1A8B2F6}" dt="2023-06-17T05:53:10.977" v="18" actId="20577"/>
          <ac:spMkLst>
            <pc:docMk/>
            <pc:sldMk cId="1743216632" sldId="261"/>
            <ac:spMk id="39" creationId="{C17792EC-B649-4521-8BC0-704F4F4F9823}"/>
          </ac:spMkLst>
        </pc:spChg>
        <pc:spChg chg="mod">
          <ac:chgData name="David VACHALA" userId="76d02b97-1bbd-456c-868a-7dcf11490085" providerId="ADAL" clId="{E143ABCA-27CE-410E-B4F9-AA2CB1A8B2F6}" dt="2023-06-17T06:19:51.594" v="146" actId="20577"/>
          <ac:spMkLst>
            <pc:docMk/>
            <pc:sldMk cId="1743216632" sldId="261"/>
            <ac:spMk id="41" creationId="{309B52EE-F75E-4904-AF65-5BA395A3D838}"/>
          </ac:spMkLst>
        </pc:spChg>
        <pc:spChg chg="mod">
          <ac:chgData name="David VACHALA" userId="76d02b97-1bbd-456c-868a-7dcf11490085" providerId="ADAL" clId="{E143ABCA-27CE-410E-B4F9-AA2CB1A8B2F6}" dt="2023-06-17T06:00:00.348" v="134" actId="20577"/>
          <ac:spMkLst>
            <pc:docMk/>
            <pc:sldMk cId="1743216632" sldId="261"/>
            <ac:spMk id="42" creationId="{4BCB5372-1AB6-44A8-AD04-1395BEABC92C}"/>
          </ac:spMkLst>
        </pc:spChg>
        <pc:picChg chg="mod">
          <ac:chgData name="David VACHALA" userId="76d02b97-1bbd-456c-868a-7dcf11490085" providerId="ADAL" clId="{E143ABCA-27CE-410E-B4F9-AA2CB1A8B2F6}" dt="2023-06-17T05:53:54.322" v="21"/>
          <ac:picMkLst>
            <pc:docMk/>
            <pc:sldMk cId="1743216632" sldId="261"/>
            <ac:picMk id="37" creationId="{DDCB2138-9DAD-4B7D-8846-B68288AF3EAC}"/>
          </ac:picMkLst>
        </pc:picChg>
        <pc:picChg chg="mod">
          <ac:chgData name="David VACHALA" userId="76d02b97-1bbd-456c-868a-7dcf11490085" providerId="ADAL" clId="{E143ABCA-27CE-410E-B4F9-AA2CB1A8B2F6}" dt="2023-06-17T05:57:52.345" v="80"/>
          <ac:picMkLst>
            <pc:docMk/>
            <pc:sldMk cId="1743216632" sldId="261"/>
            <ac:picMk id="76" creationId="{C329057C-A703-4234-8C36-15BC675BA225}"/>
          </ac:picMkLst>
        </pc:picChg>
      </pc:sldChg>
      <pc:sldChg chg="modSp mod">
        <pc:chgData name="David VACHALA" userId="76d02b97-1bbd-456c-868a-7dcf11490085" providerId="ADAL" clId="{E143ABCA-27CE-410E-B4F9-AA2CB1A8B2F6}" dt="2023-06-17T05:59:27.795" v="115" actId="20577"/>
        <pc:sldMkLst>
          <pc:docMk/>
          <pc:sldMk cId="2006533774" sldId="309"/>
        </pc:sldMkLst>
        <pc:spChg chg="mod">
          <ac:chgData name="David VACHALA" userId="76d02b97-1bbd-456c-868a-7dcf11490085" providerId="ADAL" clId="{E143ABCA-27CE-410E-B4F9-AA2CB1A8B2F6}" dt="2023-06-17T05:58:22.496" v="91"/>
          <ac:spMkLst>
            <pc:docMk/>
            <pc:sldMk cId="2006533774" sldId="309"/>
            <ac:spMk id="8" creationId="{88B82E67-C906-4FA9-BD44-A226DC6C19B0}"/>
          </ac:spMkLst>
        </pc:spChg>
        <pc:spChg chg="mod">
          <ac:chgData name="David VACHALA" userId="76d02b97-1bbd-456c-868a-7dcf11490085" providerId="ADAL" clId="{E143ABCA-27CE-410E-B4F9-AA2CB1A8B2F6}" dt="2023-06-17T05:58:50.033" v="96"/>
          <ac:spMkLst>
            <pc:docMk/>
            <pc:sldMk cId="2006533774" sldId="309"/>
            <ac:spMk id="14" creationId="{6E31850A-D536-41F0-9D96-7836AAC5E502}"/>
          </ac:spMkLst>
        </pc:spChg>
        <pc:spChg chg="mod">
          <ac:chgData name="David VACHALA" userId="76d02b97-1bbd-456c-868a-7dcf11490085" providerId="ADAL" clId="{E143ABCA-27CE-410E-B4F9-AA2CB1A8B2F6}" dt="2023-06-17T05:59:27.795" v="115" actId="20577"/>
          <ac:spMkLst>
            <pc:docMk/>
            <pc:sldMk cId="2006533774" sldId="309"/>
            <ac:spMk id="15" creationId="{039E4815-406A-447F-A41F-26286A4CD799}"/>
          </ac:spMkLst>
        </pc:spChg>
        <pc:picChg chg="mod">
          <ac:chgData name="David VACHALA" userId="76d02b97-1bbd-456c-868a-7dcf11490085" providerId="ADAL" clId="{E143ABCA-27CE-410E-B4F9-AA2CB1A8B2F6}" dt="2023-06-17T05:58:08.210" v="82"/>
          <ac:picMkLst>
            <pc:docMk/>
            <pc:sldMk cId="2006533774" sldId="309"/>
            <ac:picMk id="7" creationId="{B0BD3314-776A-44E8-9050-B1333A393952}"/>
          </ac:picMkLst>
        </pc:picChg>
      </pc:sldChg>
      <pc:sldChg chg="del">
        <pc:chgData name="David VACHALA" userId="76d02b97-1bbd-456c-868a-7dcf11490085" providerId="ADAL" clId="{E143ABCA-27CE-410E-B4F9-AA2CB1A8B2F6}" dt="2023-06-17T05:56:42.645" v="70" actId="47"/>
        <pc:sldMkLst>
          <pc:docMk/>
          <pc:sldMk cId="2283903128" sldId="435"/>
        </pc:sldMkLst>
      </pc:sldChg>
      <pc:sldChg chg="del">
        <pc:chgData name="David VACHALA" userId="76d02b97-1bbd-456c-868a-7dcf11490085" providerId="ADAL" clId="{E143ABCA-27CE-410E-B4F9-AA2CB1A8B2F6}" dt="2023-06-17T05:56:42.319" v="69" actId="47"/>
        <pc:sldMkLst>
          <pc:docMk/>
          <pc:sldMk cId="1773592602" sldId="437"/>
        </pc:sldMkLst>
      </pc:sldChg>
      <pc:sldChg chg="del">
        <pc:chgData name="David VACHALA" userId="76d02b97-1bbd-456c-868a-7dcf11490085" providerId="ADAL" clId="{E143ABCA-27CE-410E-B4F9-AA2CB1A8B2F6}" dt="2023-06-17T05:56:42.863" v="71" actId="47"/>
        <pc:sldMkLst>
          <pc:docMk/>
          <pc:sldMk cId="1861427847" sldId="438"/>
        </pc:sldMkLst>
      </pc:sldChg>
      <pc:sldChg chg="del">
        <pc:chgData name="David VACHALA" userId="76d02b97-1bbd-456c-868a-7dcf11490085" providerId="ADAL" clId="{E143ABCA-27CE-410E-B4F9-AA2CB1A8B2F6}" dt="2023-06-17T05:56:43.342" v="73" actId="47"/>
        <pc:sldMkLst>
          <pc:docMk/>
          <pc:sldMk cId="1065266464" sldId="439"/>
        </pc:sldMkLst>
      </pc:sldChg>
      <pc:sldChg chg="del">
        <pc:chgData name="David VACHALA" userId="76d02b97-1bbd-456c-868a-7dcf11490085" providerId="ADAL" clId="{E143ABCA-27CE-410E-B4F9-AA2CB1A8B2F6}" dt="2023-06-17T05:56:43.058" v="72" actId="47"/>
        <pc:sldMkLst>
          <pc:docMk/>
          <pc:sldMk cId="2285438731" sldId="440"/>
        </pc:sldMkLst>
      </pc:sldChg>
      <pc:sldChg chg="del">
        <pc:chgData name="David VACHALA" userId="76d02b97-1bbd-456c-868a-7dcf11490085" providerId="ADAL" clId="{E143ABCA-27CE-410E-B4F9-AA2CB1A8B2F6}" dt="2023-06-17T05:56:43.587" v="74" actId="47"/>
        <pc:sldMkLst>
          <pc:docMk/>
          <pc:sldMk cId="2455979396" sldId="441"/>
        </pc:sldMkLst>
      </pc:sldChg>
      <pc:sldChg chg="del">
        <pc:chgData name="David VACHALA" userId="76d02b97-1bbd-456c-868a-7dcf11490085" providerId="ADAL" clId="{E143ABCA-27CE-410E-B4F9-AA2CB1A8B2F6}" dt="2023-06-17T05:56:43.823" v="75" actId="47"/>
        <pc:sldMkLst>
          <pc:docMk/>
          <pc:sldMk cId="969236781" sldId="442"/>
        </pc:sldMkLst>
      </pc:sldChg>
      <pc:sldChg chg="del">
        <pc:chgData name="David VACHALA" userId="76d02b97-1bbd-456c-868a-7dcf11490085" providerId="ADAL" clId="{E143ABCA-27CE-410E-B4F9-AA2CB1A8B2F6}" dt="2023-06-17T05:56:37.075" v="67" actId="47"/>
        <pc:sldMkLst>
          <pc:docMk/>
          <pc:sldMk cId="4275265572" sldId="443"/>
        </pc:sldMkLst>
      </pc:sldChg>
      <pc:sldChg chg="del">
        <pc:chgData name="David VACHALA" userId="76d02b97-1bbd-456c-868a-7dcf11490085" providerId="ADAL" clId="{E143ABCA-27CE-410E-B4F9-AA2CB1A8B2F6}" dt="2023-06-17T05:56:36.173" v="66" actId="47"/>
        <pc:sldMkLst>
          <pc:docMk/>
          <pc:sldMk cId="709408623" sldId="444"/>
        </pc:sldMkLst>
      </pc:sldChg>
      <pc:sldChg chg="del">
        <pc:chgData name="David VACHALA" userId="76d02b97-1bbd-456c-868a-7dcf11490085" providerId="ADAL" clId="{E143ABCA-27CE-410E-B4F9-AA2CB1A8B2F6}" dt="2023-06-17T05:56:35.820" v="65" actId="47"/>
        <pc:sldMkLst>
          <pc:docMk/>
          <pc:sldMk cId="3260124263" sldId="445"/>
        </pc:sldMkLst>
      </pc:sldChg>
      <pc:sldChg chg="del">
        <pc:chgData name="David VACHALA" userId="76d02b97-1bbd-456c-868a-7dcf11490085" providerId="ADAL" clId="{E143ABCA-27CE-410E-B4F9-AA2CB1A8B2F6}" dt="2023-06-17T05:56:35.473" v="64" actId="47"/>
        <pc:sldMkLst>
          <pc:docMk/>
          <pc:sldMk cId="3883562754" sldId="446"/>
        </pc:sldMkLst>
      </pc:sldChg>
      <pc:sldChg chg="del">
        <pc:chgData name="David VACHALA" userId="76d02b97-1bbd-456c-868a-7dcf11490085" providerId="ADAL" clId="{E143ABCA-27CE-410E-B4F9-AA2CB1A8B2F6}" dt="2023-06-17T05:56:34.835" v="63" actId="47"/>
        <pc:sldMkLst>
          <pc:docMk/>
          <pc:sldMk cId="356777352" sldId="447"/>
        </pc:sldMkLst>
      </pc:sldChg>
      <pc:sldChg chg="del ord">
        <pc:chgData name="David VACHALA" userId="76d02b97-1bbd-456c-868a-7dcf11490085" providerId="ADAL" clId="{E143ABCA-27CE-410E-B4F9-AA2CB1A8B2F6}" dt="2023-06-17T05:56:34.367" v="62" actId="47"/>
        <pc:sldMkLst>
          <pc:docMk/>
          <pc:sldMk cId="1944890437" sldId="448"/>
        </pc:sldMkLst>
      </pc:sldChg>
      <pc:sldChg chg="del">
        <pc:chgData name="David VACHALA" userId="76d02b97-1bbd-456c-868a-7dcf11490085" providerId="ADAL" clId="{E143ABCA-27CE-410E-B4F9-AA2CB1A8B2F6}" dt="2023-06-17T05:56:31.997" v="59" actId="47"/>
        <pc:sldMkLst>
          <pc:docMk/>
          <pc:sldMk cId="4264840364" sldId="449"/>
        </pc:sldMkLst>
      </pc:sldChg>
      <pc:sldChg chg="del">
        <pc:chgData name="David VACHALA" userId="76d02b97-1bbd-456c-868a-7dcf11490085" providerId="ADAL" clId="{E143ABCA-27CE-410E-B4F9-AA2CB1A8B2F6}" dt="2023-06-17T05:56:31.602" v="58" actId="47"/>
        <pc:sldMkLst>
          <pc:docMk/>
          <pc:sldMk cId="2593161758" sldId="450"/>
        </pc:sldMkLst>
      </pc:sldChg>
      <pc:sldChg chg="del">
        <pc:chgData name="David VACHALA" userId="76d02b97-1bbd-456c-868a-7dcf11490085" providerId="ADAL" clId="{E143ABCA-27CE-410E-B4F9-AA2CB1A8B2F6}" dt="2023-06-17T05:56:31.335" v="57" actId="47"/>
        <pc:sldMkLst>
          <pc:docMk/>
          <pc:sldMk cId="4035324801" sldId="451"/>
        </pc:sldMkLst>
      </pc:sldChg>
      <pc:sldChg chg="del">
        <pc:chgData name="David VACHALA" userId="76d02b97-1bbd-456c-868a-7dcf11490085" providerId="ADAL" clId="{E143ABCA-27CE-410E-B4F9-AA2CB1A8B2F6}" dt="2023-06-17T05:56:31.139" v="56" actId="47"/>
        <pc:sldMkLst>
          <pc:docMk/>
          <pc:sldMk cId="2314407330" sldId="452"/>
        </pc:sldMkLst>
      </pc:sldChg>
      <pc:sldChg chg="del">
        <pc:chgData name="David VACHALA" userId="76d02b97-1bbd-456c-868a-7dcf11490085" providerId="ADAL" clId="{E143ABCA-27CE-410E-B4F9-AA2CB1A8B2F6}" dt="2023-06-17T05:56:30.700" v="55" actId="47"/>
        <pc:sldMkLst>
          <pc:docMk/>
          <pc:sldMk cId="2529439166" sldId="453"/>
        </pc:sldMkLst>
      </pc:sldChg>
      <pc:sldChg chg="del">
        <pc:chgData name="David VACHALA" userId="76d02b97-1bbd-456c-868a-7dcf11490085" providerId="ADAL" clId="{E143ABCA-27CE-410E-B4F9-AA2CB1A8B2F6}" dt="2023-06-17T05:56:30.525" v="54" actId="47"/>
        <pc:sldMkLst>
          <pc:docMk/>
          <pc:sldMk cId="3850558325" sldId="454"/>
        </pc:sldMkLst>
      </pc:sldChg>
      <pc:sldChg chg="del">
        <pc:chgData name="David VACHALA" userId="76d02b97-1bbd-456c-868a-7dcf11490085" providerId="ADAL" clId="{E143ABCA-27CE-410E-B4F9-AA2CB1A8B2F6}" dt="2023-06-17T05:56:30.318" v="53" actId="47"/>
        <pc:sldMkLst>
          <pc:docMk/>
          <pc:sldMk cId="3787628113" sldId="455"/>
        </pc:sldMkLst>
      </pc:sldChg>
      <pc:sldChg chg="del">
        <pc:chgData name="David VACHALA" userId="76d02b97-1bbd-456c-868a-7dcf11490085" providerId="ADAL" clId="{E143ABCA-27CE-410E-B4F9-AA2CB1A8B2F6}" dt="2023-06-17T05:56:29.267" v="52" actId="47"/>
        <pc:sldMkLst>
          <pc:docMk/>
          <pc:sldMk cId="1887971649" sldId="456"/>
        </pc:sldMkLst>
      </pc:sldChg>
      <pc:sldChg chg="del">
        <pc:chgData name="David VACHALA" userId="76d02b97-1bbd-456c-868a-7dcf11490085" providerId="ADAL" clId="{E143ABCA-27CE-410E-B4F9-AA2CB1A8B2F6}" dt="2023-06-17T05:56:29.089" v="51" actId="47"/>
        <pc:sldMkLst>
          <pc:docMk/>
          <pc:sldMk cId="888424680" sldId="457"/>
        </pc:sldMkLst>
      </pc:sldChg>
      <pc:sldChg chg="del">
        <pc:chgData name="David VACHALA" userId="76d02b97-1bbd-456c-868a-7dcf11490085" providerId="ADAL" clId="{E143ABCA-27CE-410E-B4F9-AA2CB1A8B2F6}" dt="2023-06-17T05:56:28.900" v="50" actId="47"/>
        <pc:sldMkLst>
          <pc:docMk/>
          <pc:sldMk cId="2959556853" sldId="458"/>
        </pc:sldMkLst>
      </pc:sldChg>
      <pc:sldChg chg="del">
        <pc:chgData name="David VACHALA" userId="76d02b97-1bbd-456c-868a-7dcf11490085" providerId="ADAL" clId="{E143ABCA-27CE-410E-B4F9-AA2CB1A8B2F6}" dt="2023-06-17T05:56:28.706" v="49" actId="47"/>
        <pc:sldMkLst>
          <pc:docMk/>
          <pc:sldMk cId="2322402862" sldId="459"/>
        </pc:sldMkLst>
      </pc:sldChg>
      <pc:sldChg chg="del">
        <pc:chgData name="David VACHALA" userId="76d02b97-1bbd-456c-868a-7dcf11490085" providerId="ADAL" clId="{E143ABCA-27CE-410E-B4F9-AA2CB1A8B2F6}" dt="2023-06-17T05:56:28.535" v="48" actId="47"/>
        <pc:sldMkLst>
          <pc:docMk/>
          <pc:sldMk cId="1510403190" sldId="460"/>
        </pc:sldMkLst>
      </pc:sldChg>
      <pc:sldChg chg="del">
        <pc:chgData name="David VACHALA" userId="76d02b97-1bbd-456c-868a-7dcf11490085" providerId="ADAL" clId="{E143ABCA-27CE-410E-B4F9-AA2CB1A8B2F6}" dt="2023-06-17T05:56:28.195" v="47" actId="47"/>
        <pc:sldMkLst>
          <pc:docMk/>
          <pc:sldMk cId="1971178331" sldId="461"/>
        </pc:sldMkLst>
      </pc:sldChg>
      <pc:sldChg chg="del">
        <pc:chgData name="David VACHALA" userId="76d02b97-1bbd-456c-868a-7dcf11490085" providerId="ADAL" clId="{E143ABCA-27CE-410E-B4F9-AA2CB1A8B2F6}" dt="2023-06-17T05:56:28.015" v="46" actId="47"/>
        <pc:sldMkLst>
          <pc:docMk/>
          <pc:sldMk cId="4292086466" sldId="462"/>
        </pc:sldMkLst>
      </pc:sldChg>
      <pc:sldChg chg="del">
        <pc:chgData name="David VACHALA" userId="76d02b97-1bbd-456c-868a-7dcf11490085" providerId="ADAL" clId="{E143ABCA-27CE-410E-B4F9-AA2CB1A8B2F6}" dt="2023-06-17T05:56:27.838" v="45" actId="47"/>
        <pc:sldMkLst>
          <pc:docMk/>
          <pc:sldMk cId="1824590214" sldId="463"/>
        </pc:sldMkLst>
      </pc:sldChg>
      <pc:sldChg chg="del">
        <pc:chgData name="David VACHALA" userId="76d02b97-1bbd-456c-868a-7dcf11490085" providerId="ADAL" clId="{E143ABCA-27CE-410E-B4F9-AA2CB1A8B2F6}" dt="2023-06-17T05:56:27.627" v="44" actId="47"/>
        <pc:sldMkLst>
          <pc:docMk/>
          <pc:sldMk cId="2364112388" sldId="464"/>
        </pc:sldMkLst>
      </pc:sldChg>
      <pc:sldChg chg="del">
        <pc:chgData name="David VACHALA" userId="76d02b97-1bbd-456c-868a-7dcf11490085" providerId="ADAL" clId="{E143ABCA-27CE-410E-B4F9-AA2CB1A8B2F6}" dt="2023-06-17T05:56:27.347" v="43" actId="47"/>
        <pc:sldMkLst>
          <pc:docMk/>
          <pc:sldMk cId="2383723131" sldId="465"/>
        </pc:sldMkLst>
      </pc:sldChg>
      <pc:sldChg chg="add">
        <pc:chgData name="David VACHALA" userId="76d02b97-1bbd-456c-868a-7dcf11490085" providerId="ADAL" clId="{E143ABCA-27CE-410E-B4F9-AA2CB1A8B2F6}" dt="2023-06-17T05:56:25.616" v="42"/>
        <pc:sldMkLst>
          <pc:docMk/>
          <pc:sldMk cId="3416917141" sldId="466"/>
        </pc:sldMkLst>
      </pc:sldChg>
      <pc:sldChg chg="addSp modSp add mod">
        <pc:chgData name="David VACHALA" userId="76d02b97-1bbd-456c-868a-7dcf11490085" providerId="ADAL" clId="{E143ABCA-27CE-410E-B4F9-AA2CB1A8B2F6}" dt="2023-06-26T18:44:34.081" v="466" actId="1076"/>
        <pc:sldMkLst>
          <pc:docMk/>
          <pc:sldMk cId="1367482248" sldId="467"/>
        </pc:sldMkLst>
        <pc:spChg chg="mod">
          <ac:chgData name="David VACHALA" userId="76d02b97-1bbd-456c-868a-7dcf11490085" providerId="ADAL" clId="{E143ABCA-27CE-410E-B4F9-AA2CB1A8B2F6}" dt="2023-06-26T18:43:21.503" v="311" actId="20577"/>
          <ac:spMkLst>
            <pc:docMk/>
            <pc:sldMk cId="1367482248" sldId="467"/>
            <ac:spMk id="2" creationId="{09E80FFC-1B2F-5A51-1595-6DB0F9770D70}"/>
          </ac:spMkLst>
        </pc:spChg>
        <pc:spChg chg="mod">
          <ac:chgData name="David VACHALA" userId="76d02b97-1bbd-456c-868a-7dcf11490085" providerId="ADAL" clId="{E143ABCA-27CE-410E-B4F9-AA2CB1A8B2F6}" dt="2023-06-26T18:41:59.166" v="290" actId="20577"/>
          <ac:spMkLst>
            <pc:docMk/>
            <pc:sldMk cId="1367482248" sldId="467"/>
            <ac:spMk id="3" creationId="{19A5C897-B6F5-0D04-B06B-2FD669317922}"/>
          </ac:spMkLst>
        </pc:spChg>
        <pc:spChg chg="add mod">
          <ac:chgData name="David VACHALA" userId="76d02b97-1bbd-456c-868a-7dcf11490085" providerId="ADAL" clId="{E143ABCA-27CE-410E-B4F9-AA2CB1A8B2F6}" dt="2023-06-26T18:44:34.081" v="466" actId="1076"/>
          <ac:spMkLst>
            <pc:docMk/>
            <pc:sldMk cId="1367482248" sldId="467"/>
            <ac:spMk id="6" creationId="{C42EF706-1089-51A0-0A06-85CA4411C8F9}"/>
          </ac:spMkLst>
        </pc:spChg>
        <pc:picChg chg="add mod">
          <ac:chgData name="David VACHALA" userId="76d02b97-1bbd-456c-868a-7dcf11490085" providerId="ADAL" clId="{E143ABCA-27CE-410E-B4F9-AA2CB1A8B2F6}" dt="2023-06-26T18:40:21.462" v="154" actId="14100"/>
          <ac:picMkLst>
            <pc:docMk/>
            <pc:sldMk cId="1367482248" sldId="467"/>
            <ac:picMk id="1026" creationId="{4FE45CD8-95CD-7D32-2076-B8D0106DEC13}"/>
          </ac:picMkLst>
        </pc:picChg>
      </pc:sldChg>
      <pc:sldChg chg="addSp modSp add mod">
        <pc:chgData name="David VACHALA" userId="76d02b97-1bbd-456c-868a-7dcf11490085" providerId="ADAL" clId="{E143ABCA-27CE-410E-B4F9-AA2CB1A8B2F6}" dt="2023-06-26T18:54:54.561" v="727" actId="1076"/>
        <pc:sldMkLst>
          <pc:docMk/>
          <pc:sldMk cId="1820876587" sldId="468"/>
        </pc:sldMkLst>
        <pc:spChg chg="mod">
          <ac:chgData name="David VACHALA" userId="76d02b97-1bbd-456c-868a-7dcf11490085" providerId="ADAL" clId="{E143ABCA-27CE-410E-B4F9-AA2CB1A8B2F6}" dt="2023-06-26T18:49:36.250" v="528" actId="27636"/>
          <ac:spMkLst>
            <pc:docMk/>
            <pc:sldMk cId="1820876587" sldId="468"/>
            <ac:spMk id="2" creationId="{09E80FFC-1B2F-5A51-1595-6DB0F9770D70}"/>
          </ac:spMkLst>
        </pc:spChg>
        <pc:spChg chg="mod">
          <ac:chgData name="David VACHALA" userId="76d02b97-1bbd-456c-868a-7dcf11490085" providerId="ADAL" clId="{E143ABCA-27CE-410E-B4F9-AA2CB1A8B2F6}" dt="2023-06-26T18:54:50.561" v="725"/>
          <ac:spMkLst>
            <pc:docMk/>
            <pc:sldMk cId="1820876587" sldId="468"/>
            <ac:spMk id="3" creationId="{19A5C897-B6F5-0D04-B06B-2FD669317922}"/>
          </ac:spMkLst>
        </pc:spChg>
        <pc:spChg chg="add mod">
          <ac:chgData name="David VACHALA" userId="76d02b97-1bbd-456c-868a-7dcf11490085" providerId="ADAL" clId="{E143ABCA-27CE-410E-B4F9-AA2CB1A8B2F6}" dt="2023-06-26T18:53:59.825" v="709" actId="1076"/>
          <ac:spMkLst>
            <pc:docMk/>
            <pc:sldMk cId="1820876587" sldId="468"/>
            <ac:spMk id="6" creationId="{9B8395C1-5818-6D74-9B37-EC6270D4EEC9}"/>
          </ac:spMkLst>
        </pc:spChg>
        <pc:spChg chg="add mod">
          <ac:chgData name="David VACHALA" userId="76d02b97-1bbd-456c-868a-7dcf11490085" providerId="ADAL" clId="{E143ABCA-27CE-410E-B4F9-AA2CB1A8B2F6}" dt="2023-06-26T18:54:54.561" v="727" actId="1076"/>
          <ac:spMkLst>
            <pc:docMk/>
            <pc:sldMk cId="1820876587" sldId="468"/>
            <ac:spMk id="8" creationId="{36F1612F-D303-AA15-A677-C6F8E054C4D0}"/>
          </ac:spMkLst>
        </pc:spChg>
      </pc:sldChg>
      <pc:sldChg chg="addSp modSp add mod">
        <pc:chgData name="David VACHALA" userId="76d02b97-1bbd-456c-868a-7dcf11490085" providerId="ADAL" clId="{E143ABCA-27CE-410E-B4F9-AA2CB1A8B2F6}" dt="2023-06-26T18:44:26.011" v="464" actId="1076"/>
        <pc:sldMkLst>
          <pc:docMk/>
          <pc:sldMk cId="2126639189" sldId="469"/>
        </pc:sldMkLst>
        <pc:spChg chg="mod">
          <ac:chgData name="David VACHALA" userId="76d02b97-1bbd-456c-868a-7dcf11490085" providerId="ADAL" clId="{E143ABCA-27CE-410E-B4F9-AA2CB1A8B2F6}" dt="2023-06-26T18:44:04.761" v="428" actId="20577"/>
          <ac:spMkLst>
            <pc:docMk/>
            <pc:sldMk cId="2126639189" sldId="469"/>
            <ac:spMk id="2" creationId="{09E80FFC-1B2F-5A51-1595-6DB0F9770D70}"/>
          </ac:spMkLst>
        </pc:spChg>
        <pc:spChg chg="mod">
          <ac:chgData name="David VACHALA" userId="76d02b97-1bbd-456c-868a-7dcf11490085" providerId="ADAL" clId="{E143ABCA-27CE-410E-B4F9-AA2CB1A8B2F6}" dt="2023-06-26T18:44:17.637" v="462" actId="20577"/>
          <ac:spMkLst>
            <pc:docMk/>
            <pc:sldMk cId="2126639189" sldId="469"/>
            <ac:spMk id="3" creationId="{19A5C897-B6F5-0D04-B06B-2FD669317922}"/>
          </ac:spMkLst>
        </pc:spChg>
        <pc:spChg chg="add mod">
          <ac:chgData name="David VACHALA" userId="76d02b97-1bbd-456c-868a-7dcf11490085" providerId="ADAL" clId="{E143ABCA-27CE-410E-B4F9-AA2CB1A8B2F6}" dt="2023-06-26T18:44:26.011" v="464" actId="1076"/>
          <ac:spMkLst>
            <pc:docMk/>
            <pc:sldMk cId="2126639189" sldId="469"/>
            <ac:spMk id="6" creationId="{DE49243C-DD5E-F0E8-C404-1476AFDF23DA}"/>
          </ac:spMkLst>
        </pc:spChg>
        <pc:picChg chg="add mod">
          <ac:chgData name="David VACHALA" userId="76d02b97-1bbd-456c-868a-7dcf11490085" providerId="ADAL" clId="{E143ABCA-27CE-410E-B4F9-AA2CB1A8B2F6}" dt="2023-06-26T18:43:10.126" v="295" actId="14100"/>
          <ac:picMkLst>
            <pc:docMk/>
            <pc:sldMk cId="2126639189" sldId="469"/>
            <ac:picMk id="2050" creationId="{1F950A9F-B556-9BE0-E9C0-AFE4923B7922}"/>
          </ac:picMkLst>
        </pc:picChg>
      </pc:sldChg>
      <pc:sldChg chg="addSp delSp modSp add mod">
        <pc:chgData name="David VACHALA" userId="76d02b97-1bbd-456c-868a-7dcf11490085" providerId="ADAL" clId="{E143ABCA-27CE-410E-B4F9-AA2CB1A8B2F6}" dt="2023-06-26T18:49:11.943" v="524" actId="1076"/>
        <pc:sldMkLst>
          <pc:docMk/>
          <pc:sldMk cId="2481641240" sldId="470"/>
        </pc:sldMkLst>
        <pc:spChg chg="mod">
          <ac:chgData name="David VACHALA" userId="76d02b97-1bbd-456c-868a-7dcf11490085" providerId="ADAL" clId="{E143ABCA-27CE-410E-B4F9-AA2CB1A8B2F6}" dt="2023-06-26T18:47:22.371" v="499" actId="20577"/>
          <ac:spMkLst>
            <pc:docMk/>
            <pc:sldMk cId="2481641240" sldId="470"/>
            <ac:spMk id="2" creationId="{09E80FFC-1B2F-5A51-1595-6DB0F9770D70}"/>
          </ac:spMkLst>
        </pc:spChg>
        <pc:spChg chg="add del mod">
          <ac:chgData name="David VACHALA" userId="76d02b97-1bbd-456c-868a-7dcf11490085" providerId="ADAL" clId="{E143ABCA-27CE-410E-B4F9-AA2CB1A8B2F6}" dt="2023-06-26T18:48:40.009" v="519" actId="27636"/>
          <ac:spMkLst>
            <pc:docMk/>
            <pc:sldMk cId="2481641240" sldId="470"/>
            <ac:spMk id="3" creationId="{19A5C897-B6F5-0D04-B06B-2FD669317922}"/>
          </ac:spMkLst>
        </pc:spChg>
        <pc:spChg chg="add mod">
          <ac:chgData name="David VACHALA" userId="76d02b97-1bbd-456c-868a-7dcf11490085" providerId="ADAL" clId="{E143ABCA-27CE-410E-B4F9-AA2CB1A8B2F6}" dt="2023-06-26T18:49:11.943" v="524" actId="1076"/>
          <ac:spMkLst>
            <pc:docMk/>
            <pc:sldMk cId="2481641240" sldId="470"/>
            <ac:spMk id="6" creationId="{9979E085-D2A3-A733-9BBF-0C49213F146E}"/>
          </ac:spMkLst>
        </pc:spChg>
        <pc:picChg chg="add del mod">
          <ac:chgData name="David VACHALA" userId="76d02b97-1bbd-456c-868a-7dcf11490085" providerId="ADAL" clId="{E143ABCA-27CE-410E-B4F9-AA2CB1A8B2F6}" dt="2023-06-26T18:47:32.369" v="502"/>
          <ac:picMkLst>
            <pc:docMk/>
            <pc:sldMk cId="2481641240" sldId="470"/>
            <ac:picMk id="3074" creationId="{49B9A393-FF83-39E8-7E94-D57407705288}"/>
          </ac:picMkLst>
        </pc:picChg>
        <pc:picChg chg="add mod">
          <ac:chgData name="David VACHALA" userId="76d02b97-1bbd-456c-868a-7dcf11490085" providerId="ADAL" clId="{E143ABCA-27CE-410E-B4F9-AA2CB1A8B2F6}" dt="2023-06-26T18:47:36.694" v="505" actId="1076"/>
          <ac:picMkLst>
            <pc:docMk/>
            <pc:sldMk cId="2481641240" sldId="470"/>
            <ac:picMk id="3076" creationId="{278BC15D-32B1-27EA-9E86-FD97B66FA81A}"/>
          </ac:picMkLst>
        </pc:picChg>
        <pc:picChg chg="add mod">
          <ac:chgData name="David VACHALA" userId="76d02b97-1bbd-456c-868a-7dcf11490085" providerId="ADAL" clId="{E143ABCA-27CE-410E-B4F9-AA2CB1A8B2F6}" dt="2023-06-26T18:47:49.201" v="508" actId="1076"/>
          <ac:picMkLst>
            <pc:docMk/>
            <pc:sldMk cId="2481641240" sldId="470"/>
            <ac:picMk id="3078" creationId="{646FEBE4-AA52-467B-D028-2F99D5EA5000}"/>
          </ac:picMkLst>
        </pc:picChg>
      </pc:sldChg>
      <pc:sldChg chg="addSp modSp add mod">
        <pc:chgData name="David VACHALA" userId="76d02b97-1bbd-456c-868a-7dcf11490085" providerId="ADAL" clId="{E143ABCA-27CE-410E-B4F9-AA2CB1A8B2F6}" dt="2023-06-26T18:57:51.543" v="829" actId="20577"/>
        <pc:sldMkLst>
          <pc:docMk/>
          <pc:sldMk cId="4207526363" sldId="471"/>
        </pc:sldMkLst>
        <pc:spChg chg="mod">
          <ac:chgData name="David VACHALA" userId="76d02b97-1bbd-456c-868a-7dcf11490085" providerId="ADAL" clId="{E143ABCA-27CE-410E-B4F9-AA2CB1A8B2F6}" dt="2023-06-26T18:57:51.543" v="829" actId="20577"/>
          <ac:spMkLst>
            <pc:docMk/>
            <pc:sldMk cId="4207526363" sldId="471"/>
            <ac:spMk id="2" creationId="{09E80FFC-1B2F-5A51-1595-6DB0F9770D70}"/>
          </ac:spMkLst>
        </pc:spChg>
        <pc:spChg chg="mod">
          <ac:chgData name="David VACHALA" userId="76d02b97-1bbd-456c-868a-7dcf11490085" providerId="ADAL" clId="{E143ABCA-27CE-410E-B4F9-AA2CB1A8B2F6}" dt="2023-06-26T18:57:03.868" v="759"/>
          <ac:spMkLst>
            <pc:docMk/>
            <pc:sldMk cId="4207526363" sldId="471"/>
            <ac:spMk id="3" creationId="{19A5C897-B6F5-0D04-B06B-2FD669317922}"/>
          </ac:spMkLst>
        </pc:spChg>
        <pc:spChg chg="add mod">
          <ac:chgData name="David VACHALA" userId="76d02b97-1bbd-456c-868a-7dcf11490085" providerId="ADAL" clId="{E143ABCA-27CE-410E-B4F9-AA2CB1A8B2F6}" dt="2023-06-26T18:57:16.779" v="761" actId="1076"/>
          <ac:spMkLst>
            <pc:docMk/>
            <pc:sldMk cId="4207526363" sldId="471"/>
            <ac:spMk id="6" creationId="{D3719E13-F395-3188-F025-A9AD5F018739}"/>
          </ac:spMkLst>
        </pc:spChg>
        <pc:picChg chg="add mod">
          <ac:chgData name="David VACHALA" userId="76d02b97-1bbd-456c-868a-7dcf11490085" providerId="ADAL" clId="{E143ABCA-27CE-410E-B4F9-AA2CB1A8B2F6}" dt="2023-06-26T18:56:18.272" v="757" actId="1076"/>
          <ac:picMkLst>
            <pc:docMk/>
            <pc:sldMk cId="4207526363" sldId="471"/>
            <ac:picMk id="4098" creationId="{AB79F523-8E36-5700-42CC-68BDC5594C25}"/>
          </ac:picMkLst>
        </pc:picChg>
      </pc:sldChg>
      <pc:sldChg chg="addSp delSp modSp add mod">
        <pc:chgData name="David VACHALA" userId="76d02b97-1bbd-456c-868a-7dcf11490085" providerId="ADAL" clId="{E143ABCA-27CE-410E-B4F9-AA2CB1A8B2F6}" dt="2023-06-26T19:07:25.045" v="956" actId="113"/>
        <pc:sldMkLst>
          <pc:docMk/>
          <pc:sldMk cId="263272771" sldId="472"/>
        </pc:sldMkLst>
        <pc:spChg chg="mod">
          <ac:chgData name="David VACHALA" userId="76d02b97-1bbd-456c-868a-7dcf11490085" providerId="ADAL" clId="{E143ABCA-27CE-410E-B4F9-AA2CB1A8B2F6}" dt="2023-06-26T19:07:25.045" v="956" actId="113"/>
          <ac:spMkLst>
            <pc:docMk/>
            <pc:sldMk cId="263272771" sldId="472"/>
            <ac:spMk id="2" creationId="{09E80FFC-1B2F-5A51-1595-6DB0F9770D70}"/>
          </ac:spMkLst>
        </pc:spChg>
        <pc:spChg chg="mod">
          <ac:chgData name="David VACHALA" userId="76d02b97-1bbd-456c-868a-7dcf11490085" providerId="ADAL" clId="{E143ABCA-27CE-410E-B4F9-AA2CB1A8B2F6}" dt="2023-06-26T19:02:27.672" v="856" actId="113"/>
          <ac:spMkLst>
            <pc:docMk/>
            <pc:sldMk cId="263272771" sldId="472"/>
            <ac:spMk id="3" creationId="{19A5C897-B6F5-0D04-B06B-2FD669317922}"/>
          </ac:spMkLst>
        </pc:spChg>
        <pc:picChg chg="add del">
          <ac:chgData name="David VACHALA" userId="76d02b97-1bbd-456c-868a-7dcf11490085" providerId="ADAL" clId="{E143ABCA-27CE-410E-B4F9-AA2CB1A8B2F6}" dt="2023-06-26T19:00:41.220" v="832" actId="22"/>
          <ac:picMkLst>
            <pc:docMk/>
            <pc:sldMk cId="263272771" sldId="472"/>
            <ac:picMk id="6" creationId="{2B34BD06-D810-43EC-2325-758F8D5C7927}"/>
          </ac:picMkLst>
        </pc:picChg>
        <pc:picChg chg="add mod">
          <ac:chgData name="David VACHALA" userId="76d02b97-1bbd-456c-868a-7dcf11490085" providerId="ADAL" clId="{E143ABCA-27CE-410E-B4F9-AA2CB1A8B2F6}" dt="2023-06-26T19:00:53.188" v="836" actId="1076"/>
          <ac:picMkLst>
            <pc:docMk/>
            <pc:sldMk cId="263272771" sldId="472"/>
            <ac:picMk id="8" creationId="{055AAFCD-C30B-9889-8521-41AA0237B0CA}"/>
          </ac:picMkLst>
        </pc:picChg>
      </pc:sldChg>
      <pc:sldChg chg="addSp delSp modSp add mod">
        <pc:chgData name="David VACHALA" userId="76d02b97-1bbd-456c-868a-7dcf11490085" providerId="ADAL" clId="{E143ABCA-27CE-410E-B4F9-AA2CB1A8B2F6}" dt="2023-06-26T19:05:09.856" v="943" actId="1076"/>
        <pc:sldMkLst>
          <pc:docMk/>
          <pc:sldMk cId="2166528219" sldId="473"/>
        </pc:sldMkLst>
        <pc:spChg chg="mod">
          <ac:chgData name="David VACHALA" userId="76d02b97-1bbd-456c-868a-7dcf11490085" providerId="ADAL" clId="{E143ABCA-27CE-410E-B4F9-AA2CB1A8B2F6}" dt="2023-06-26T19:03:25.907" v="892" actId="20577"/>
          <ac:spMkLst>
            <pc:docMk/>
            <pc:sldMk cId="2166528219" sldId="473"/>
            <ac:spMk id="2" creationId="{09E80FFC-1B2F-5A51-1595-6DB0F9770D70}"/>
          </ac:spMkLst>
        </pc:spChg>
        <pc:spChg chg="add del mod">
          <ac:chgData name="David VACHALA" userId="76d02b97-1bbd-456c-868a-7dcf11490085" providerId="ADAL" clId="{E143ABCA-27CE-410E-B4F9-AA2CB1A8B2F6}" dt="2023-06-26T19:04:47.704" v="941" actId="27636"/>
          <ac:spMkLst>
            <pc:docMk/>
            <pc:sldMk cId="2166528219" sldId="473"/>
            <ac:spMk id="3" creationId="{19A5C897-B6F5-0D04-B06B-2FD669317922}"/>
          </ac:spMkLst>
        </pc:spChg>
        <pc:spChg chg="add mod">
          <ac:chgData name="David VACHALA" userId="76d02b97-1bbd-456c-868a-7dcf11490085" providerId="ADAL" clId="{E143ABCA-27CE-410E-B4F9-AA2CB1A8B2F6}" dt="2023-06-26T19:05:09.856" v="943" actId="1076"/>
          <ac:spMkLst>
            <pc:docMk/>
            <pc:sldMk cId="2166528219" sldId="473"/>
            <ac:spMk id="6" creationId="{4BDD1F18-2EE6-ECE9-77A5-D929FA7D40F9}"/>
          </ac:spMkLst>
        </pc:spChg>
        <pc:picChg chg="add mod">
          <ac:chgData name="David VACHALA" userId="76d02b97-1bbd-456c-868a-7dcf11490085" providerId="ADAL" clId="{E143ABCA-27CE-410E-B4F9-AA2CB1A8B2F6}" dt="2023-06-26T19:03:37.911" v="896" actId="14100"/>
          <ac:picMkLst>
            <pc:docMk/>
            <pc:sldMk cId="2166528219" sldId="473"/>
            <ac:picMk id="5122" creationId="{64A68011-FED3-713C-785E-E225AA632233}"/>
          </ac:picMkLst>
        </pc:picChg>
        <pc:picChg chg="add del mod">
          <ac:chgData name="David VACHALA" userId="76d02b97-1bbd-456c-868a-7dcf11490085" providerId="ADAL" clId="{E143ABCA-27CE-410E-B4F9-AA2CB1A8B2F6}" dt="2023-06-26T19:03:53.978" v="898"/>
          <ac:picMkLst>
            <pc:docMk/>
            <pc:sldMk cId="2166528219" sldId="473"/>
            <ac:picMk id="5124" creationId="{E55E1DAF-DB43-DAF7-8464-6C79BE2A68C5}"/>
          </ac:picMkLst>
        </pc:picChg>
      </pc:sldChg>
      <pc:sldChg chg="addSp modSp add mod">
        <pc:chgData name="David VACHALA" userId="76d02b97-1bbd-456c-868a-7dcf11490085" providerId="ADAL" clId="{E143ABCA-27CE-410E-B4F9-AA2CB1A8B2F6}" dt="2023-06-26T19:07:34.730" v="958" actId="1076"/>
        <pc:sldMkLst>
          <pc:docMk/>
          <pc:sldMk cId="2874436018" sldId="474"/>
        </pc:sldMkLst>
        <pc:spChg chg="mod">
          <ac:chgData name="David VACHALA" userId="76d02b97-1bbd-456c-868a-7dcf11490085" providerId="ADAL" clId="{E143ABCA-27CE-410E-B4F9-AA2CB1A8B2F6}" dt="2023-06-26T19:06:37.858" v="946"/>
          <ac:spMkLst>
            <pc:docMk/>
            <pc:sldMk cId="2874436018" sldId="474"/>
            <ac:spMk id="2" creationId="{09E80FFC-1B2F-5A51-1595-6DB0F9770D70}"/>
          </ac:spMkLst>
        </pc:spChg>
        <pc:spChg chg="mod">
          <ac:chgData name="David VACHALA" userId="76d02b97-1bbd-456c-868a-7dcf11490085" providerId="ADAL" clId="{E143ABCA-27CE-410E-B4F9-AA2CB1A8B2F6}" dt="2023-06-26T19:07:12.366" v="955" actId="20577"/>
          <ac:spMkLst>
            <pc:docMk/>
            <pc:sldMk cId="2874436018" sldId="474"/>
            <ac:spMk id="3" creationId="{19A5C897-B6F5-0D04-B06B-2FD669317922}"/>
          </ac:spMkLst>
        </pc:spChg>
        <pc:spChg chg="add mod">
          <ac:chgData name="David VACHALA" userId="76d02b97-1bbd-456c-868a-7dcf11490085" providerId="ADAL" clId="{E143ABCA-27CE-410E-B4F9-AA2CB1A8B2F6}" dt="2023-06-26T19:07:34.730" v="958" actId="1076"/>
          <ac:spMkLst>
            <pc:docMk/>
            <pc:sldMk cId="2874436018" sldId="474"/>
            <ac:spMk id="6" creationId="{A2C55296-671F-ABA6-DFC7-DD624A01A8D7}"/>
          </ac:spMkLst>
        </pc:spChg>
      </pc:sldChg>
      <pc:sldChg chg="addSp delSp modSp add mod ord">
        <pc:chgData name="David VACHALA" userId="76d02b97-1bbd-456c-868a-7dcf11490085" providerId="ADAL" clId="{E143ABCA-27CE-410E-B4F9-AA2CB1A8B2F6}" dt="2023-06-26T19:18:41.554" v="1045"/>
        <pc:sldMkLst>
          <pc:docMk/>
          <pc:sldMk cId="98035000" sldId="475"/>
        </pc:sldMkLst>
        <pc:spChg chg="mod">
          <ac:chgData name="David VACHALA" userId="76d02b97-1bbd-456c-868a-7dcf11490085" providerId="ADAL" clId="{E143ABCA-27CE-410E-B4F9-AA2CB1A8B2F6}" dt="2023-06-26T19:14:21.572" v="1043" actId="33524"/>
          <ac:spMkLst>
            <pc:docMk/>
            <pc:sldMk cId="98035000" sldId="475"/>
            <ac:spMk id="2" creationId="{09E80FFC-1B2F-5A51-1595-6DB0F9770D70}"/>
          </ac:spMkLst>
        </pc:spChg>
        <pc:spChg chg="add del mod">
          <ac:chgData name="David VACHALA" userId="76d02b97-1bbd-456c-868a-7dcf11490085" providerId="ADAL" clId="{E143ABCA-27CE-410E-B4F9-AA2CB1A8B2F6}" dt="2023-06-26T19:14:09.227" v="1040" actId="20577"/>
          <ac:spMkLst>
            <pc:docMk/>
            <pc:sldMk cId="98035000" sldId="475"/>
            <ac:spMk id="3" creationId="{19A5C897-B6F5-0D04-B06B-2FD669317922}"/>
          </ac:spMkLst>
        </pc:spChg>
        <pc:spChg chg="add mod">
          <ac:chgData name="David VACHALA" userId="76d02b97-1bbd-456c-868a-7dcf11490085" providerId="ADAL" clId="{E143ABCA-27CE-410E-B4F9-AA2CB1A8B2F6}" dt="2023-06-26T19:14:18.283" v="1042" actId="1076"/>
          <ac:spMkLst>
            <pc:docMk/>
            <pc:sldMk cId="98035000" sldId="475"/>
            <ac:spMk id="10" creationId="{FD2FAECD-2BDF-814B-4E7C-4C64A464DE68}"/>
          </ac:spMkLst>
        </pc:spChg>
        <pc:picChg chg="add mod">
          <ac:chgData name="David VACHALA" userId="76d02b97-1bbd-456c-868a-7dcf11490085" providerId="ADAL" clId="{E143ABCA-27CE-410E-B4F9-AA2CB1A8B2F6}" dt="2023-06-26T19:13:18.592" v="1000" actId="1076"/>
          <ac:picMkLst>
            <pc:docMk/>
            <pc:sldMk cId="98035000" sldId="475"/>
            <ac:picMk id="6" creationId="{CC514B47-48E2-DE2B-75A3-2C4A8B2B68A2}"/>
          </ac:picMkLst>
        </pc:picChg>
        <pc:picChg chg="add del mod ord">
          <ac:chgData name="David VACHALA" userId="76d02b97-1bbd-456c-868a-7dcf11490085" providerId="ADAL" clId="{E143ABCA-27CE-410E-B4F9-AA2CB1A8B2F6}" dt="2023-06-26T19:14:00.823" v="1035" actId="22"/>
          <ac:picMkLst>
            <pc:docMk/>
            <pc:sldMk cId="98035000" sldId="475"/>
            <ac:picMk id="8" creationId="{D2A5C6C8-594A-5B7F-756A-7C0E3C0362DF}"/>
          </ac:picMkLst>
        </pc:picChg>
      </pc:sldChg>
      <pc:sldChg chg="addSp modSp add mod ord">
        <pc:chgData name="David VACHALA" userId="76d02b97-1bbd-456c-868a-7dcf11490085" providerId="ADAL" clId="{E143ABCA-27CE-410E-B4F9-AA2CB1A8B2F6}" dt="2023-06-26T19:18:56.533" v="1053"/>
        <pc:sldMkLst>
          <pc:docMk/>
          <pc:sldMk cId="1255037676" sldId="476"/>
        </pc:sldMkLst>
        <pc:spChg chg="mod">
          <ac:chgData name="David VACHALA" userId="76d02b97-1bbd-456c-868a-7dcf11490085" providerId="ADAL" clId="{E143ABCA-27CE-410E-B4F9-AA2CB1A8B2F6}" dt="2023-06-26T19:08:26.024" v="962" actId="27636"/>
          <ac:spMkLst>
            <pc:docMk/>
            <pc:sldMk cId="1255037676" sldId="476"/>
            <ac:spMk id="2" creationId="{09E80FFC-1B2F-5A51-1595-6DB0F9770D70}"/>
          </ac:spMkLst>
        </pc:spChg>
        <pc:spChg chg="mod">
          <ac:chgData name="David VACHALA" userId="76d02b97-1bbd-456c-868a-7dcf11490085" providerId="ADAL" clId="{E143ABCA-27CE-410E-B4F9-AA2CB1A8B2F6}" dt="2023-06-26T19:10:01.936" v="992" actId="20577"/>
          <ac:spMkLst>
            <pc:docMk/>
            <pc:sldMk cId="1255037676" sldId="476"/>
            <ac:spMk id="3" creationId="{19A5C897-B6F5-0D04-B06B-2FD669317922}"/>
          </ac:spMkLst>
        </pc:spChg>
        <pc:picChg chg="add mod">
          <ac:chgData name="David VACHALA" userId="76d02b97-1bbd-456c-868a-7dcf11490085" providerId="ADAL" clId="{E143ABCA-27CE-410E-B4F9-AA2CB1A8B2F6}" dt="2023-06-26T19:08:41.779" v="967" actId="1076"/>
          <ac:picMkLst>
            <pc:docMk/>
            <pc:sldMk cId="1255037676" sldId="476"/>
            <ac:picMk id="6146" creationId="{7F397E93-11D4-D688-3403-C8FDCC4FC19E}"/>
          </ac:picMkLst>
        </pc:picChg>
      </pc:sldChg>
      <pc:sldChg chg="add del">
        <pc:chgData name="David VACHALA" userId="76d02b97-1bbd-456c-868a-7dcf11490085" providerId="ADAL" clId="{E143ABCA-27CE-410E-B4F9-AA2CB1A8B2F6}" dt="2023-06-26T19:18:44.498" v="1046" actId="47"/>
        <pc:sldMkLst>
          <pc:docMk/>
          <pc:sldMk cId="4284884444" sldId="477"/>
        </pc:sldMkLst>
      </pc:sldChg>
      <pc:sldChg chg="add del">
        <pc:chgData name="David VACHALA" userId="76d02b97-1bbd-456c-868a-7dcf11490085" providerId="ADAL" clId="{E143ABCA-27CE-410E-B4F9-AA2CB1A8B2F6}" dt="2023-06-26T19:18:44.868" v="1047" actId="47"/>
        <pc:sldMkLst>
          <pc:docMk/>
          <pc:sldMk cId="2732354880" sldId="478"/>
        </pc:sldMkLst>
      </pc:sldChg>
      <pc:sldChg chg="add del">
        <pc:chgData name="David VACHALA" userId="76d02b97-1bbd-456c-868a-7dcf11490085" providerId="ADAL" clId="{E143ABCA-27CE-410E-B4F9-AA2CB1A8B2F6}" dt="2023-06-26T19:18:45.190" v="1048" actId="47"/>
        <pc:sldMkLst>
          <pc:docMk/>
          <pc:sldMk cId="2828037397" sldId="479"/>
        </pc:sldMkLst>
      </pc:sldChg>
      <pc:sldChg chg="add del">
        <pc:chgData name="David VACHALA" userId="76d02b97-1bbd-456c-868a-7dcf11490085" providerId="ADAL" clId="{E143ABCA-27CE-410E-B4F9-AA2CB1A8B2F6}" dt="2023-06-26T19:18:46.446" v="1049" actId="47"/>
        <pc:sldMkLst>
          <pc:docMk/>
          <pc:sldMk cId="4142003659" sldId="480"/>
        </pc:sldMkLst>
      </pc:sldChg>
      <pc:sldMasterChg chg="del delSldLayout">
        <pc:chgData name="David VACHALA" userId="76d02b97-1bbd-456c-868a-7dcf11490085" providerId="ADAL" clId="{E143ABCA-27CE-410E-B4F9-AA2CB1A8B2F6}" dt="2023-06-17T05:56:37.075" v="67" actId="47"/>
        <pc:sldMasterMkLst>
          <pc:docMk/>
          <pc:sldMasterMk cId="2885650283" sldId="2147483667"/>
        </pc:sldMasterMkLst>
        <pc:sldLayoutChg chg="del">
          <pc:chgData name="David VACHALA" userId="76d02b97-1bbd-456c-868a-7dcf11490085" providerId="ADAL" clId="{E143ABCA-27CE-410E-B4F9-AA2CB1A8B2F6}" dt="2023-06-17T05:56:37.075" v="67" actId="47"/>
          <pc:sldLayoutMkLst>
            <pc:docMk/>
            <pc:sldMasterMk cId="2885650283" sldId="2147483667"/>
            <pc:sldLayoutMk cId="3931758505" sldId="2147483668"/>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1440509040" sldId="2147483669"/>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2468172779" sldId="2147483670"/>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1443775131" sldId="2147483671"/>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2150209998" sldId="2147483672"/>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2651883608" sldId="2147483673"/>
          </pc:sldLayoutMkLst>
        </pc:sldLayoutChg>
      </pc:sldMasterChg>
    </pc:docChg>
  </pc:docChgLst>
  <pc:docChgLst>
    <pc:chgData name="David VACHALA" userId="S::david.vachala@bizappsfrenchcommunity.com::76d02b97-1bbd-456c-868a-7dcf11490085" providerId="AD" clId="Web-{DEA03020-B1BD-44B5-AE8D-D5A24B4AD862}"/>
    <pc:docChg chg="addSld delSld addMainMaster modSection">
      <pc:chgData name="David VACHALA" userId="S::david.vachala@bizappsfrenchcommunity.com::76d02b97-1bbd-456c-868a-7dcf11490085" providerId="AD" clId="Web-{DEA03020-B1BD-44B5-AE8D-D5A24B4AD862}" dt="2023-05-31T06:16:37.513" v="23"/>
      <pc:docMkLst>
        <pc:docMk/>
      </pc:docMkLst>
      <pc:sldChg chg="del">
        <pc:chgData name="David VACHALA" userId="S::david.vachala@bizappsfrenchcommunity.com::76d02b97-1bbd-456c-868a-7dcf11490085" providerId="AD" clId="Web-{DEA03020-B1BD-44B5-AE8D-D5A24B4AD862}" dt="2023-05-31T06:16:37.513" v="23"/>
        <pc:sldMkLst>
          <pc:docMk/>
          <pc:sldMk cId="1266039147" sldId="436"/>
        </pc:sldMkLst>
      </pc:sldChg>
      <pc:sldChg chg="add">
        <pc:chgData name="David VACHALA" userId="S::david.vachala@bizappsfrenchcommunity.com::76d02b97-1bbd-456c-868a-7dcf11490085" providerId="AD" clId="Web-{DEA03020-B1BD-44B5-AE8D-D5A24B4AD862}" dt="2023-05-31T06:15:03.917" v="0"/>
        <pc:sldMkLst>
          <pc:docMk/>
          <pc:sldMk cId="4275265572" sldId="443"/>
        </pc:sldMkLst>
      </pc:sldChg>
      <pc:sldChg chg="add">
        <pc:chgData name="David VACHALA" userId="S::david.vachala@bizappsfrenchcommunity.com::76d02b97-1bbd-456c-868a-7dcf11490085" providerId="AD" clId="Web-{DEA03020-B1BD-44B5-AE8D-D5A24B4AD862}" dt="2023-05-31T06:15:03.980" v="1"/>
        <pc:sldMkLst>
          <pc:docMk/>
          <pc:sldMk cId="709408623" sldId="444"/>
        </pc:sldMkLst>
      </pc:sldChg>
      <pc:sldChg chg="add">
        <pc:chgData name="David VACHALA" userId="S::david.vachala@bizappsfrenchcommunity.com::76d02b97-1bbd-456c-868a-7dcf11490085" providerId="AD" clId="Web-{DEA03020-B1BD-44B5-AE8D-D5A24B4AD862}" dt="2023-05-31T06:15:04.073" v="2"/>
        <pc:sldMkLst>
          <pc:docMk/>
          <pc:sldMk cId="3260124263" sldId="445"/>
        </pc:sldMkLst>
      </pc:sldChg>
      <pc:sldChg chg="add">
        <pc:chgData name="David VACHALA" userId="S::david.vachala@bizappsfrenchcommunity.com::76d02b97-1bbd-456c-868a-7dcf11490085" providerId="AD" clId="Web-{DEA03020-B1BD-44B5-AE8D-D5A24B4AD862}" dt="2023-05-31T06:15:04.214" v="3"/>
        <pc:sldMkLst>
          <pc:docMk/>
          <pc:sldMk cId="3883562754" sldId="446"/>
        </pc:sldMkLst>
      </pc:sldChg>
      <pc:sldChg chg="add">
        <pc:chgData name="David VACHALA" userId="S::david.vachala@bizappsfrenchcommunity.com::76d02b97-1bbd-456c-868a-7dcf11490085" providerId="AD" clId="Web-{DEA03020-B1BD-44B5-AE8D-D5A24B4AD862}" dt="2023-05-31T06:15:04.355" v="4"/>
        <pc:sldMkLst>
          <pc:docMk/>
          <pc:sldMk cId="356777352" sldId="447"/>
        </pc:sldMkLst>
      </pc:sldChg>
      <pc:sldChg chg="add">
        <pc:chgData name="David VACHALA" userId="S::david.vachala@bizappsfrenchcommunity.com::76d02b97-1bbd-456c-868a-7dcf11490085" providerId="AD" clId="Web-{DEA03020-B1BD-44B5-AE8D-D5A24B4AD862}" dt="2023-05-31T06:15:04.495" v="5"/>
        <pc:sldMkLst>
          <pc:docMk/>
          <pc:sldMk cId="1944890437" sldId="448"/>
        </pc:sldMkLst>
      </pc:sldChg>
      <pc:sldChg chg="add">
        <pc:chgData name="David VACHALA" userId="S::david.vachala@bizappsfrenchcommunity.com::76d02b97-1bbd-456c-868a-7dcf11490085" providerId="AD" clId="Web-{DEA03020-B1BD-44B5-AE8D-D5A24B4AD862}" dt="2023-05-31T06:15:04.605" v="6"/>
        <pc:sldMkLst>
          <pc:docMk/>
          <pc:sldMk cId="4264840364" sldId="449"/>
        </pc:sldMkLst>
      </pc:sldChg>
      <pc:sldChg chg="add">
        <pc:chgData name="David VACHALA" userId="S::david.vachala@bizappsfrenchcommunity.com::76d02b97-1bbd-456c-868a-7dcf11490085" providerId="AD" clId="Web-{DEA03020-B1BD-44B5-AE8D-D5A24B4AD862}" dt="2023-05-31T06:15:04.652" v="7"/>
        <pc:sldMkLst>
          <pc:docMk/>
          <pc:sldMk cId="2593161758" sldId="450"/>
        </pc:sldMkLst>
      </pc:sldChg>
      <pc:sldChg chg="add">
        <pc:chgData name="David VACHALA" userId="S::david.vachala@bizappsfrenchcommunity.com::76d02b97-1bbd-456c-868a-7dcf11490085" providerId="AD" clId="Web-{DEA03020-B1BD-44B5-AE8D-D5A24B4AD862}" dt="2023-05-31T06:15:04.698" v="8"/>
        <pc:sldMkLst>
          <pc:docMk/>
          <pc:sldMk cId="4035324801" sldId="451"/>
        </pc:sldMkLst>
      </pc:sldChg>
      <pc:sldChg chg="add">
        <pc:chgData name="David VACHALA" userId="S::david.vachala@bizappsfrenchcommunity.com::76d02b97-1bbd-456c-868a-7dcf11490085" providerId="AD" clId="Web-{DEA03020-B1BD-44B5-AE8D-D5A24B4AD862}" dt="2023-05-31T06:15:04.777" v="9"/>
        <pc:sldMkLst>
          <pc:docMk/>
          <pc:sldMk cId="2314407330" sldId="452"/>
        </pc:sldMkLst>
      </pc:sldChg>
      <pc:sldChg chg="add">
        <pc:chgData name="David VACHALA" userId="S::david.vachala@bizappsfrenchcommunity.com::76d02b97-1bbd-456c-868a-7dcf11490085" providerId="AD" clId="Web-{DEA03020-B1BD-44B5-AE8D-D5A24B4AD862}" dt="2023-05-31T06:15:04.933" v="10"/>
        <pc:sldMkLst>
          <pc:docMk/>
          <pc:sldMk cId="2529439166" sldId="453"/>
        </pc:sldMkLst>
      </pc:sldChg>
      <pc:sldChg chg="add">
        <pc:chgData name="David VACHALA" userId="S::david.vachala@bizappsfrenchcommunity.com::76d02b97-1bbd-456c-868a-7dcf11490085" providerId="AD" clId="Web-{DEA03020-B1BD-44B5-AE8D-D5A24B4AD862}" dt="2023-05-31T06:15:06.855" v="11"/>
        <pc:sldMkLst>
          <pc:docMk/>
          <pc:sldMk cId="3850558325" sldId="454"/>
        </pc:sldMkLst>
      </pc:sldChg>
      <pc:sldChg chg="add">
        <pc:chgData name="David VACHALA" userId="S::david.vachala@bizappsfrenchcommunity.com::76d02b97-1bbd-456c-868a-7dcf11490085" providerId="AD" clId="Web-{DEA03020-B1BD-44B5-AE8D-D5A24B4AD862}" dt="2023-05-31T06:15:07.011" v="12"/>
        <pc:sldMkLst>
          <pc:docMk/>
          <pc:sldMk cId="3787628113" sldId="455"/>
        </pc:sldMkLst>
      </pc:sldChg>
      <pc:sldChg chg="add">
        <pc:chgData name="David VACHALA" userId="S::david.vachala@bizappsfrenchcommunity.com::76d02b97-1bbd-456c-868a-7dcf11490085" providerId="AD" clId="Web-{DEA03020-B1BD-44B5-AE8D-D5A24B4AD862}" dt="2023-05-31T06:15:07.245" v="13"/>
        <pc:sldMkLst>
          <pc:docMk/>
          <pc:sldMk cId="1887971649" sldId="456"/>
        </pc:sldMkLst>
      </pc:sldChg>
      <pc:sldChg chg="add">
        <pc:chgData name="David VACHALA" userId="S::david.vachala@bizappsfrenchcommunity.com::76d02b97-1bbd-456c-868a-7dcf11490085" providerId="AD" clId="Web-{DEA03020-B1BD-44B5-AE8D-D5A24B4AD862}" dt="2023-05-31T06:15:07.433" v="14"/>
        <pc:sldMkLst>
          <pc:docMk/>
          <pc:sldMk cId="888424680" sldId="457"/>
        </pc:sldMkLst>
      </pc:sldChg>
      <pc:sldChg chg="add">
        <pc:chgData name="David VACHALA" userId="S::david.vachala@bizappsfrenchcommunity.com::76d02b97-1bbd-456c-868a-7dcf11490085" providerId="AD" clId="Web-{DEA03020-B1BD-44B5-AE8D-D5A24B4AD862}" dt="2023-05-31T06:15:07.620" v="15"/>
        <pc:sldMkLst>
          <pc:docMk/>
          <pc:sldMk cId="2959556853" sldId="458"/>
        </pc:sldMkLst>
      </pc:sldChg>
      <pc:sldChg chg="add">
        <pc:chgData name="David VACHALA" userId="S::david.vachala@bizappsfrenchcommunity.com::76d02b97-1bbd-456c-868a-7dcf11490085" providerId="AD" clId="Web-{DEA03020-B1BD-44B5-AE8D-D5A24B4AD862}" dt="2023-05-31T06:15:07.870" v="16"/>
        <pc:sldMkLst>
          <pc:docMk/>
          <pc:sldMk cId="2322402862" sldId="459"/>
        </pc:sldMkLst>
      </pc:sldChg>
      <pc:sldChg chg="add">
        <pc:chgData name="David VACHALA" userId="S::david.vachala@bizappsfrenchcommunity.com::76d02b97-1bbd-456c-868a-7dcf11490085" providerId="AD" clId="Web-{DEA03020-B1BD-44B5-AE8D-D5A24B4AD862}" dt="2023-05-31T06:15:07.948" v="17"/>
        <pc:sldMkLst>
          <pc:docMk/>
          <pc:sldMk cId="1510403190" sldId="460"/>
        </pc:sldMkLst>
      </pc:sldChg>
      <pc:sldChg chg="add">
        <pc:chgData name="David VACHALA" userId="S::david.vachala@bizappsfrenchcommunity.com::76d02b97-1bbd-456c-868a-7dcf11490085" providerId="AD" clId="Web-{DEA03020-B1BD-44B5-AE8D-D5A24B4AD862}" dt="2023-05-31T06:15:08.073" v="18"/>
        <pc:sldMkLst>
          <pc:docMk/>
          <pc:sldMk cId="1971178331" sldId="461"/>
        </pc:sldMkLst>
      </pc:sldChg>
      <pc:sldChg chg="add">
        <pc:chgData name="David VACHALA" userId="S::david.vachala@bizappsfrenchcommunity.com::76d02b97-1bbd-456c-868a-7dcf11490085" providerId="AD" clId="Web-{DEA03020-B1BD-44B5-AE8D-D5A24B4AD862}" dt="2023-05-31T06:15:08.152" v="19"/>
        <pc:sldMkLst>
          <pc:docMk/>
          <pc:sldMk cId="4292086466" sldId="462"/>
        </pc:sldMkLst>
      </pc:sldChg>
      <pc:sldChg chg="add">
        <pc:chgData name="David VACHALA" userId="S::david.vachala@bizappsfrenchcommunity.com::76d02b97-1bbd-456c-868a-7dcf11490085" providerId="AD" clId="Web-{DEA03020-B1BD-44B5-AE8D-D5A24B4AD862}" dt="2023-05-31T06:15:08.230" v="20"/>
        <pc:sldMkLst>
          <pc:docMk/>
          <pc:sldMk cId="1824590214" sldId="463"/>
        </pc:sldMkLst>
      </pc:sldChg>
      <pc:sldChg chg="add">
        <pc:chgData name="David VACHALA" userId="S::david.vachala@bizappsfrenchcommunity.com::76d02b97-1bbd-456c-868a-7dcf11490085" providerId="AD" clId="Web-{DEA03020-B1BD-44B5-AE8D-D5A24B4AD862}" dt="2023-05-31T06:15:08.292" v="21"/>
        <pc:sldMkLst>
          <pc:docMk/>
          <pc:sldMk cId="2364112388" sldId="464"/>
        </pc:sldMkLst>
      </pc:sldChg>
      <pc:sldChg chg="add">
        <pc:chgData name="David VACHALA" userId="S::david.vachala@bizappsfrenchcommunity.com::76d02b97-1bbd-456c-868a-7dcf11490085" providerId="AD" clId="Web-{DEA03020-B1BD-44B5-AE8D-D5A24B4AD862}" dt="2023-05-31T06:15:08.370" v="22"/>
        <pc:sldMkLst>
          <pc:docMk/>
          <pc:sldMk cId="2383723131" sldId="465"/>
        </pc:sldMkLst>
      </pc:sldChg>
      <pc:sldMasterChg chg="add addSldLayout">
        <pc:chgData name="David VACHALA" userId="S::david.vachala@bizappsfrenchcommunity.com::76d02b97-1bbd-456c-868a-7dcf11490085" providerId="AD" clId="Web-{DEA03020-B1BD-44B5-AE8D-D5A24B4AD862}" dt="2023-05-31T06:15:03.917" v="0"/>
        <pc:sldMasterMkLst>
          <pc:docMk/>
          <pc:sldMasterMk cId="2885650283" sldId="2147483667"/>
        </pc:sldMasterMkLst>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3931758505" sldId="2147483668"/>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1440509040" sldId="2147483669"/>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2468172779" sldId="2147483670"/>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1443775131" sldId="2147483671"/>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2150209998" sldId="2147483672"/>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2651883608" sldId="2147483673"/>
          </pc:sldLayoutMkLst>
        </pc:sldLayoutChg>
      </pc:sldMasterChg>
    </pc:docChg>
  </pc:docChgLst>
  <pc:docChgLst>
    <pc:chgData name="David VACHALA" userId="76d02b97-1bbd-456c-868a-7dcf11490085" providerId="ADAL" clId="{17ACA206-15FB-46F9-9CAB-58973082162A}"/>
    <pc:docChg chg="undo custSel addSld delSld modSld modSection">
      <pc:chgData name="David VACHALA" userId="76d02b97-1bbd-456c-868a-7dcf11490085" providerId="ADAL" clId="{17ACA206-15FB-46F9-9CAB-58973082162A}" dt="2023-04-26T11:50:04.962" v="39" actId="20577"/>
      <pc:docMkLst>
        <pc:docMk/>
      </pc:docMkLst>
      <pc:sldChg chg="modSp mod">
        <pc:chgData name="David VACHALA" userId="76d02b97-1bbd-456c-868a-7dcf11490085" providerId="ADAL" clId="{17ACA206-15FB-46F9-9CAB-58973082162A}" dt="2023-04-17T07:29:02.664" v="7"/>
        <pc:sldMkLst>
          <pc:docMk/>
          <pc:sldMk cId="3674066786" sldId="256"/>
        </pc:sldMkLst>
        <pc:spChg chg="mod">
          <ac:chgData name="David VACHALA" userId="76d02b97-1bbd-456c-868a-7dcf11490085" providerId="ADAL" clId="{17ACA206-15FB-46F9-9CAB-58973082162A}" dt="2023-04-17T07:29:02.664" v="7"/>
          <ac:spMkLst>
            <pc:docMk/>
            <pc:sldMk cId="3674066786" sldId="256"/>
            <ac:spMk id="14" creationId="{6E31850A-D536-41F0-9D96-7836AAC5E502}"/>
          </ac:spMkLst>
        </pc:spChg>
      </pc:sldChg>
      <pc:sldChg chg="modSp mod">
        <pc:chgData name="David VACHALA" userId="76d02b97-1bbd-456c-868a-7dcf11490085" providerId="ADAL" clId="{17ACA206-15FB-46F9-9CAB-58973082162A}" dt="2023-04-26T11:50:04.962" v="39" actId="20577"/>
        <pc:sldMkLst>
          <pc:docMk/>
          <pc:sldMk cId="409723674" sldId="259"/>
        </pc:sldMkLst>
        <pc:spChg chg="mod">
          <ac:chgData name="David VACHALA" userId="76d02b97-1bbd-456c-868a-7dcf11490085" providerId="ADAL" clId="{17ACA206-15FB-46F9-9CAB-58973082162A}" dt="2023-04-26T11:50:04.962" v="39" actId="20577"/>
          <ac:spMkLst>
            <pc:docMk/>
            <pc:sldMk cId="409723674" sldId="259"/>
            <ac:spMk id="33" creationId="{3CD78EB7-563C-4025-87ED-8064992121A5}"/>
          </ac:spMkLst>
        </pc:spChg>
      </pc:sldChg>
      <pc:sldChg chg="modSp mod">
        <pc:chgData name="David VACHALA" userId="76d02b97-1bbd-456c-868a-7dcf11490085" providerId="ADAL" clId="{17ACA206-15FB-46F9-9CAB-58973082162A}" dt="2023-04-17T07:18:52.810" v="4" actId="20577"/>
        <pc:sldMkLst>
          <pc:docMk/>
          <pc:sldMk cId="1743216632" sldId="261"/>
        </pc:sldMkLst>
        <pc:spChg chg="mod">
          <ac:chgData name="David VACHALA" userId="76d02b97-1bbd-456c-868a-7dcf11490085" providerId="ADAL" clId="{17ACA206-15FB-46F9-9CAB-58973082162A}" dt="2023-04-17T07:18:52.810" v="4" actId="20577"/>
          <ac:spMkLst>
            <pc:docMk/>
            <pc:sldMk cId="1743216632" sldId="261"/>
            <ac:spMk id="29" creationId="{CB892594-7024-4545-AEF5-72B22C06A1A3}"/>
          </ac:spMkLst>
        </pc:spChg>
        <pc:spChg chg="mod">
          <ac:chgData name="David VACHALA" userId="76d02b97-1bbd-456c-868a-7dcf11490085" providerId="ADAL" clId="{17ACA206-15FB-46F9-9CAB-58973082162A}" dt="2023-04-17T07:14:00.594" v="2"/>
          <ac:spMkLst>
            <pc:docMk/>
            <pc:sldMk cId="1743216632" sldId="261"/>
            <ac:spMk id="39" creationId="{C17792EC-B649-4521-8BC0-704F4F4F9823}"/>
          </ac:spMkLst>
        </pc:spChg>
      </pc:sldChg>
      <pc:sldChg chg="del">
        <pc:chgData name="David VACHALA" userId="76d02b97-1bbd-456c-868a-7dcf11490085" providerId="ADAL" clId="{17ACA206-15FB-46F9-9CAB-58973082162A}" dt="2023-04-26T10:58:39.531" v="10" actId="47"/>
        <pc:sldMkLst>
          <pc:docMk/>
          <pc:sldMk cId="1652321565" sldId="303"/>
        </pc:sldMkLst>
      </pc:sldChg>
      <pc:sldChg chg="del">
        <pc:chgData name="David VACHALA" userId="76d02b97-1bbd-456c-868a-7dcf11490085" providerId="ADAL" clId="{17ACA206-15FB-46F9-9CAB-58973082162A}" dt="2023-04-26T10:58:33.033" v="9" actId="47"/>
        <pc:sldMkLst>
          <pc:docMk/>
          <pc:sldMk cId="3303258160" sldId="317"/>
        </pc:sldMkLst>
      </pc:sldChg>
      <pc:sldChg chg="mod modShow">
        <pc:chgData name="David VACHALA" userId="76d02b97-1bbd-456c-868a-7dcf11490085" providerId="ADAL" clId="{17ACA206-15FB-46F9-9CAB-58973082162A}" dt="2023-04-26T11:46:21.646" v="26" actId="729"/>
        <pc:sldMkLst>
          <pc:docMk/>
          <pc:sldMk cId="2694208961" sldId="320"/>
        </pc:sldMkLst>
      </pc:sldChg>
      <pc:sldChg chg="add">
        <pc:chgData name="David VACHALA" userId="76d02b97-1bbd-456c-868a-7dcf11490085" providerId="ADAL" clId="{17ACA206-15FB-46F9-9CAB-58973082162A}" dt="2023-04-26T10:58:29.749" v="8"/>
        <pc:sldMkLst>
          <pc:docMk/>
          <pc:sldMk cId="1148440456" sldId="410"/>
        </pc:sldMkLst>
      </pc:sldChg>
      <pc:sldChg chg="add">
        <pc:chgData name="David VACHALA" userId="76d02b97-1bbd-456c-868a-7dcf11490085" providerId="ADAL" clId="{17ACA206-15FB-46F9-9CAB-58973082162A}" dt="2023-04-26T10:58:29.749" v="8"/>
        <pc:sldMkLst>
          <pc:docMk/>
          <pc:sldMk cId="1167907298" sldId="413"/>
        </pc:sldMkLst>
      </pc:sldChg>
      <pc:sldChg chg="add">
        <pc:chgData name="David VACHALA" userId="76d02b97-1bbd-456c-868a-7dcf11490085" providerId="ADAL" clId="{17ACA206-15FB-46F9-9CAB-58973082162A}" dt="2023-04-26T10:58:29.749" v="8"/>
        <pc:sldMkLst>
          <pc:docMk/>
          <pc:sldMk cId="3317765812" sldId="414"/>
        </pc:sldMkLst>
      </pc:sldChg>
      <pc:sldChg chg="add">
        <pc:chgData name="David VACHALA" userId="76d02b97-1bbd-456c-868a-7dcf11490085" providerId="ADAL" clId="{17ACA206-15FB-46F9-9CAB-58973082162A}" dt="2023-04-26T10:58:29.749" v="8"/>
        <pc:sldMkLst>
          <pc:docMk/>
          <pc:sldMk cId="1587716101" sldId="415"/>
        </pc:sldMkLst>
      </pc:sldChg>
      <pc:sldChg chg="add">
        <pc:chgData name="David VACHALA" userId="76d02b97-1bbd-456c-868a-7dcf11490085" providerId="ADAL" clId="{17ACA206-15FB-46F9-9CAB-58973082162A}" dt="2023-04-26T10:58:29.749" v="8"/>
        <pc:sldMkLst>
          <pc:docMk/>
          <pc:sldMk cId="4242548624" sldId="416"/>
        </pc:sldMkLst>
      </pc:sldChg>
      <pc:sldChg chg="add">
        <pc:chgData name="David VACHALA" userId="76d02b97-1bbd-456c-868a-7dcf11490085" providerId="ADAL" clId="{17ACA206-15FB-46F9-9CAB-58973082162A}" dt="2023-04-26T10:58:29.749" v="8"/>
        <pc:sldMkLst>
          <pc:docMk/>
          <pc:sldMk cId="113510970" sldId="417"/>
        </pc:sldMkLst>
      </pc:sldChg>
      <pc:sldChg chg="add">
        <pc:chgData name="David VACHALA" userId="76d02b97-1bbd-456c-868a-7dcf11490085" providerId="ADAL" clId="{17ACA206-15FB-46F9-9CAB-58973082162A}" dt="2023-04-26T10:58:29.749" v="8"/>
        <pc:sldMkLst>
          <pc:docMk/>
          <pc:sldMk cId="1962033358" sldId="418"/>
        </pc:sldMkLst>
      </pc:sldChg>
      <pc:sldChg chg="add">
        <pc:chgData name="David VACHALA" userId="76d02b97-1bbd-456c-868a-7dcf11490085" providerId="ADAL" clId="{17ACA206-15FB-46F9-9CAB-58973082162A}" dt="2023-04-26T10:58:29.749" v="8"/>
        <pc:sldMkLst>
          <pc:docMk/>
          <pc:sldMk cId="2268332801" sldId="419"/>
        </pc:sldMkLst>
      </pc:sldChg>
      <pc:sldChg chg="add">
        <pc:chgData name="David VACHALA" userId="76d02b97-1bbd-456c-868a-7dcf11490085" providerId="ADAL" clId="{17ACA206-15FB-46F9-9CAB-58973082162A}" dt="2023-04-26T10:58:29.749" v="8"/>
        <pc:sldMkLst>
          <pc:docMk/>
          <pc:sldMk cId="1085839850" sldId="420"/>
        </pc:sldMkLst>
      </pc:sldChg>
      <pc:sldChg chg="add">
        <pc:chgData name="David VACHALA" userId="76d02b97-1bbd-456c-868a-7dcf11490085" providerId="ADAL" clId="{17ACA206-15FB-46F9-9CAB-58973082162A}" dt="2023-04-26T10:58:29.749" v="8"/>
        <pc:sldMkLst>
          <pc:docMk/>
          <pc:sldMk cId="1037281657" sldId="421"/>
        </pc:sldMkLst>
      </pc:sldChg>
      <pc:sldChg chg="addSp delSp modSp add mod">
        <pc:chgData name="David VACHALA" userId="76d02b97-1bbd-456c-868a-7dcf11490085" providerId="ADAL" clId="{17ACA206-15FB-46F9-9CAB-58973082162A}" dt="2023-04-26T11:46:04.773" v="25" actId="1076"/>
        <pc:sldMkLst>
          <pc:docMk/>
          <pc:sldMk cId="2283903128" sldId="435"/>
        </pc:sldMkLst>
        <pc:spChg chg="add mod">
          <ac:chgData name="David VACHALA" userId="76d02b97-1bbd-456c-868a-7dcf11490085" providerId="ADAL" clId="{17ACA206-15FB-46F9-9CAB-58973082162A}" dt="2023-04-26T11:36:24.195" v="15" actId="1076"/>
          <ac:spMkLst>
            <pc:docMk/>
            <pc:sldMk cId="2283903128" sldId="435"/>
            <ac:spMk id="7" creationId="{A31F803A-EE0C-8D53-E09D-2ACF7CE51984}"/>
          </ac:spMkLst>
        </pc:spChg>
        <pc:picChg chg="mod">
          <ac:chgData name="David VACHALA" userId="76d02b97-1bbd-456c-868a-7dcf11490085" providerId="ADAL" clId="{17ACA206-15FB-46F9-9CAB-58973082162A}" dt="2023-04-26T11:45:53.862" v="23" actId="1076"/>
          <ac:picMkLst>
            <pc:docMk/>
            <pc:sldMk cId="2283903128" sldId="435"/>
            <ac:picMk id="9" creationId="{85ED5E39-8444-CFB3-B2B8-EC3E8480C92B}"/>
          </ac:picMkLst>
        </pc:picChg>
        <pc:picChg chg="add del">
          <ac:chgData name="David VACHALA" userId="76d02b97-1bbd-456c-868a-7dcf11490085" providerId="ADAL" clId="{17ACA206-15FB-46F9-9CAB-58973082162A}" dt="2023-04-26T11:45:38.909" v="17" actId="22"/>
          <ac:picMkLst>
            <pc:docMk/>
            <pc:sldMk cId="2283903128" sldId="435"/>
            <ac:picMk id="12" creationId="{7212C2A0-16B1-C597-B6D2-4FAD8638891C}"/>
          </ac:picMkLst>
        </pc:picChg>
        <pc:picChg chg="add mod">
          <ac:chgData name="David VACHALA" userId="76d02b97-1bbd-456c-868a-7dcf11490085" providerId="ADAL" clId="{17ACA206-15FB-46F9-9CAB-58973082162A}" dt="2023-04-26T11:46:04.773" v="25" actId="1076"/>
          <ac:picMkLst>
            <pc:docMk/>
            <pc:sldMk cId="2283903128" sldId="435"/>
            <ac:picMk id="14" creationId="{289DCE8C-56C8-99D0-FB43-8540DA3231C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D30E3-7F68-44F2-9A16-5AF120CA555D}" type="datetimeFigureOut">
              <a:rPr lang="fr-FR" smtClean="0"/>
              <a:t>30/08/2023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CCB4B3-58DA-41FC-907F-0B30A54E3657}" type="slidenum">
              <a:rPr lang="fr-FR" smtClean="0"/>
              <a:t>‹#›</a:t>
            </a:fld>
            <a:endParaRPr lang="fr-FR"/>
          </a:p>
        </p:txBody>
      </p:sp>
    </p:spTree>
    <p:extLst>
      <p:ext uri="{BB962C8B-B14F-4D97-AF65-F5344CB8AC3E}">
        <p14:creationId xmlns:p14="http://schemas.microsoft.com/office/powerpoint/2010/main" val="111368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Lien vers le call for speaker : https://forms.office.com/r/N18UUUK36p</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3</a:t>
            </a:fld>
            <a:endParaRPr lang="fr-FR"/>
          </a:p>
        </p:txBody>
      </p:sp>
    </p:spTree>
    <p:extLst>
      <p:ext uri="{BB962C8B-B14F-4D97-AF65-F5344CB8AC3E}">
        <p14:creationId xmlns:p14="http://schemas.microsoft.com/office/powerpoint/2010/main" val="1799484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https://e.run.events/power-platform-french-summit-2023/speakers</a:t>
            </a:r>
          </a:p>
          <a:p>
            <a:r>
              <a:rPr lang="fr-FR"/>
              <a:t>https://customervoice.microsoft.com/Pages/ResponsePage.aspx?id=CYOlizAyvU-RBSUr9tNz0yF7_2qHb5ZHqn4rjG_sZgdUMUdWSUtKVTRYUkhNMEFPU1lXWVNLWTFQRC4u</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4</a:t>
            </a:fld>
            <a:endParaRPr lang="fr-FR"/>
          </a:p>
        </p:txBody>
      </p:sp>
    </p:spTree>
    <p:extLst>
      <p:ext uri="{BB962C8B-B14F-4D97-AF65-F5344CB8AC3E}">
        <p14:creationId xmlns:p14="http://schemas.microsoft.com/office/powerpoint/2010/main" val="4237459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Lien vers l’enquête : https://forms.office.com/r/pP1P8Lq4tw </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29</a:t>
            </a:fld>
            <a:endParaRPr lang="fr-FR"/>
          </a:p>
        </p:txBody>
      </p:sp>
    </p:spTree>
    <p:extLst>
      <p:ext uri="{BB962C8B-B14F-4D97-AF65-F5344CB8AC3E}">
        <p14:creationId xmlns:p14="http://schemas.microsoft.com/office/powerpoint/2010/main" val="37197928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5" name="Espace réservé pour une image  14">
            <a:extLst>
              <a:ext uri="{FF2B5EF4-FFF2-40B4-BE49-F238E27FC236}">
                <a16:creationId xmlns:a16="http://schemas.microsoft.com/office/drawing/2014/main" id="{6ED7C7AA-EAB6-4940-BAF2-DD1894950BA8}"/>
              </a:ext>
            </a:extLst>
          </p:cNvPr>
          <p:cNvSpPr>
            <a:spLocks noGrp="1"/>
          </p:cNvSpPr>
          <p:nvPr>
            <p:ph type="pic" sz="quarter" idx="13"/>
          </p:nvPr>
        </p:nvSpPr>
        <p:spPr>
          <a:xfrm>
            <a:off x="0" y="0"/>
            <a:ext cx="7825160" cy="6858000"/>
          </a:xfrm>
          <a:solidFill>
            <a:schemeClr val="bg2">
              <a:lumMod val="90000"/>
            </a:schemeClr>
          </a:solidFill>
        </p:spPr>
        <p:txBody>
          <a:bodyPr/>
          <a:lstStyle/>
          <a:p>
            <a:endParaRPr lang="fr-FR"/>
          </a:p>
        </p:txBody>
      </p:sp>
      <p:sp>
        <p:nvSpPr>
          <p:cNvPr id="2" name="Titre 1">
            <a:extLst>
              <a:ext uri="{FF2B5EF4-FFF2-40B4-BE49-F238E27FC236}">
                <a16:creationId xmlns:a16="http://schemas.microsoft.com/office/drawing/2014/main" id="{0E27C6E0-BCC8-4423-8ACC-C857DFE83435}"/>
              </a:ext>
            </a:extLst>
          </p:cNvPr>
          <p:cNvSpPr>
            <a:spLocks noGrp="1"/>
          </p:cNvSpPr>
          <p:nvPr>
            <p:ph type="ctrTitle"/>
          </p:nvPr>
        </p:nvSpPr>
        <p:spPr>
          <a:xfrm>
            <a:off x="4038600" y="1122363"/>
            <a:ext cx="7825160" cy="2387600"/>
          </a:xfrm>
          <a:solidFill>
            <a:srgbClr val="742774">
              <a:alpha val="50000"/>
            </a:srgbClr>
          </a:solidFill>
        </p:spPr>
        <p:txBody>
          <a:bodyPr anchor="b"/>
          <a:lstStyle>
            <a:lvl1pPr algn="l">
              <a:defRPr sz="6000">
                <a:solidFill>
                  <a:schemeClr val="bg1"/>
                </a:solidFill>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1B1A65C3-787A-4A5D-A4D3-CD6DAD9277A6}"/>
              </a:ext>
            </a:extLst>
          </p:cNvPr>
          <p:cNvSpPr>
            <a:spLocks noGrp="1"/>
          </p:cNvSpPr>
          <p:nvPr>
            <p:ph type="subTitle" idx="1" hasCustomPrompt="1"/>
          </p:nvPr>
        </p:nvSpPr>
        <p:spPr>
          <a:xfrm>
            <a:off x="4038600" y="3602038"/>
            <a:ext cx="7825160" cy="1213802"/>
          </a:xfrm>
          <a:solidFill>
            <a:srgbClr val="0066FF">
              <a:alpha val="50000"/>
            </a:srgbClr>
          </a:solidFill>
        </p:spPr>
        <p:txBody>
          <a:bodyPr>
            <a:normAutofit/>
          </a:bodyPr>
          <a:lstStyle>
            <a:lvl1pPr marL="0" indent="0" algn="l">
              <a:spcBef>
                <a:spcPts val="2400"/>
              </a:spcBef>
              <a:spcAft>
                <a:spcPts val="2400"/>
              </a:spcAft>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 ou supprimez-le</a:t>
            </a:r>
          </a:p>
        </p:txBody>
      </p:sp>
      <p:sp>
        <p:nvSpPr>
          <p:cNvPr id="6" name="Espace réservé du numéro de diapositive 5">
            <a:extLst>
              <a:ext uri="{FF2B5EF4-FFF2-40B4-BE49-F238E27FC236}">
                <a16:creationId xmlns:a16="http://schemas.microsoft.com/office/drawing/2014/main" id="{014C4D40-3A4D-43E6-941F-5F04BDDB5D7D}"/>
              </a:ext>
            </a:extLst>
          </p:cNvPr>
          <p:cNvSpPr>
            <a:spLocks noGrp="1"/>
          </p:cNvSpPr>
          <p:nvPr>
            <p:ph type="sldNum" sz="quarter" idx="12"/>
          </p:nvPr>
        </p:nvSpPr>
        <p:spPr/>
        <p:txBody>
          <a:bodyPr/>
          <a:lstStyle/>
          <a:p>
            <a:fld id="{F2D2C361-7486-4AB1-8DE5-A0E4E1B2CF91}" type="slidenum">
              <a:rPr lang="fr-FR" smtClean="0"/>
              <a:t>‹#›</a:t>
            </a:fld>
            <a:endParaRPr lang="fr-FR"/>
          </a:p>
        </p:txBody>
      </p:sp>
      <p:pic>
        <p:nvPicPr>
          <p:cNvPr id="9" name="Image 8">
            <a:extLst>
              <a:ext uri="{FF2B5EF4-FFF2-40B4-BE49-F238E27FC236}">
                <a16:creationId xmlns:a16="http://schemas.microsoft.com/office/drawing/2014/main" id="{4D7A35C5-6941-489A-BD05-C230E63E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128" y="153892"/>
            <a:ext cx="441263" cy="441263"/>
          </a:xfrm>
          <a:prstGeom prst="rect">
            <a:avLst/>
          </a:prstGeom>
        </p:spPr>
      </p:pic>
      <p:pic>
        <p:nvPicPr>
          <p:cNvPr id="10" name="Image 9">
            <a:extLst>
              <a:ext uri="{FF2B5EF4-FFF2-40B4-BE49-F238E27FC236}">
                <a16:creationId xmlns:a16="http://schemas.microsoft.com/office/drawing/2014/main" id="{B5281243-7A0C-406C-BD2E-9AF43C825A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937660" y="283219"/>
            <a:ext cx="1015201" cy="221574"/>
          </a:xfrm>
          <a:prstGeom prst="rect">
            <a:avLst/>
          </a:prstGeom>
        </p:spPr>
      </p:pic>
      <p:pic>
        <p:nvPicPr>
          <p:cNvPr id="11" name="Image 10" descr="Une image contenant texte, signe, clipart&#10;&#10;Description générée automatiquement">
            <a:extLst>
              <a:ext uri="{FF2B5EF4-FFF2-40B4-BE49-F238E27FC236}">
                <a16:creationId xmlns:a16="http://schemas.microsoft.com/office/drawing/2014/main" id="{ADA651E0-2FAB-4126-BDCB-C7F9C9ECE6C3}"/>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30689" y="156953"/>
            <a:ext cx="803698" cy="478999"/>
          </a:xfrm>
          <a:prstGeom prst="rect">
            <a:avLst/>
          </a:prstGeom>
        </p:spPr>
      </p:pic>
    </p:spTree>
    <p:extLst>
      <p:ext uri="{BB962C8B-B14F-4D97-AF65-F5344CB8AC3E}">
        <p14:creationId xmlns:p14="http://schemas.microsoft.com/office/powerpoint/2010/main" val="3931758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50197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337163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63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7888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15" name="Espace réservé pour une image  14">
            <a:extLst>
              <a:ext uri="{FF2B5EF4-FFF2-40B4-BE49-F238E27FC236}">
                <a16:creationId xmlns:a16="http://schemas.microsoft.com/office/drawing/2014/main" id="{6ED7C7AA-EAB6-4940-BAF2-DD1894950BA8}"/>
              </a:ext>
            </a:extLst>
          </p:cNvPr>
          <p:cNvSpPr>
            <a:spLocks noGrp="1"/>
          </p:cNvSpPr>
          <p:nvPr>
            <p:ph type="pic" sz="quarter" idx="13"/>
          </p:nvPr>
        </p:nvSpPr>
        <p:spPr>
          <a:xfrm>
            <a:off x="0" y="0"/>
            <a:ext cx="7825160" cy="6858000"/>
          </a:xfrm>
          <a:solidFill>
            <a:schemeClr val="bg2">
              <a:lumMod val="90000"/>
            </a:schemeClr>
          </a:solidFill>
        </p:spPr>
        <p:txBody>
          <a:bodyPr/>
          <a:lstStyle/>
          <a:p>
            <a:endParaRPr lang="fr-FR"/>
          </a:p>
        </p:txBody>
      </p:sp>
      <p:sp>
        <p:nvSpPr>
          <p:cNvPr id="16" name="Larme 15">
            <a:extLst>
              <a:ext uri="{FF2B5EF4-FFF2-40B4-BE49-F238E27FC236}">
                <a16:creationId xmlns:a16="http://schemas.microsoft.com/office/drawing/2014/main" id="{F5531C26-F9C2-4F79-9C24-5220848E14C1}"/>
              </a:ext>
            </a:extLst>
          </p:cNvPr>
          <p:cNvSpPr/>
          <p:nvPr userDrawn="1"/>
        </p:nvSpPr>
        <p:spPr>
          <a:xfrm>
            <a:off x="5328359" y="0"/>
            <a:ext cx="6858000" cy="6858000"/>
          </a:xfrm>
          <a:prstGeom prst="teardrop">
            <a:avLst/>
          </a:prstGeom>
          <a:solidFill>
            <a:srgbClr val="742774">
              <a:alpha val="50000"/>
            </a:srgbClr>
          </a:solidFill>
          <a:ln w="76200">
            <a:solidFill>
              <a:srgbClr val="742774"/>
            </a:solidFill>
            <a:extLst>
              <a:ext uri="{C807C97D-BFC1-408E-A445-0C87EB9F89A2}">
                <ask:lineSketchStyleProps xmlns:ask="http://schemas.microsoft.com/office/drawing/2018/sketchyshapes" sd="885916499">
                  <a:custGeom>
                    <a:avLst/>
                    <a:gdLst>
                      <a:gd name="connsiteX0" fmla="*/ 0 w 6858000"/>
                      <a:gd name="connsiteY0" fmla="*/ 3429000 h 6858000"/>
                      <a:gd name="connsiteX1" fmla="*/ 3429000 w 6858000"/>
                      <a:gd name="connsiteY1" fmla="*/ 0 h 6858000"/>
                      <a:gd name="connsiteX2" fmla="*/ 6858000 w 6858000"/>
                      <a:gd name="connsiteY2" fmla="*/ 0 h 6858000"/>
                      <a:gd name="connsiteX3" fmla="*/ 6858000 w 6858000"/>
                      <a:gd name="connsiteY3" fmla="*/ 3429000 h 6858000"/>
                      <a:gd name="connsiteX4" fmla="*/ 3429000 w 6858000"/>
                      <a:gd name="connsiteY4" fmla="*/ 6858000 h 6858000"/>
                      <a:gd name="connsiteX5" fmla="*/ 0 w 6858000"/>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6858000" fill="none" extrusionOk="0">
                        <a:moveTo>
                          <a:pt x="0" y="3429000"/>
                        </a:moveTo>
                        <a:cubicBezTo>
                          <a:pt x="-356662" y="1537951"/>
                          <a:pt x="1694094" y="130777"/>
                          <a:pt x="3429000" y="0"/>
                        </a:cubicBezTo>
                        <a:cubicBezTo>
                          <a:pt x="3818563" y="135085"/>
                          <a:pt x="5184566" y="20046"/>
                          <a:pt x="6858000" y="0"/>
                        </a:cubicBezTo>
                        <a:cubicBezTo>
                          <a:pt x="6797011" y="1075024"/>
                          <a:pt x="6731433" y="2040130"/>
                          <a:pt x="6858000" y="3429000"/>
                        </a:cubicBezTo>
                        <a:cubicBezTo>
                          <a:pt x="6871904" y="5354278"/>
                          <a:pt x="5416245" y="6876334"/>
                          <a:pt x="3429000" y="6858000"/>
                        </a:cubicBezTo>
                        <a:cubicBezTo>
                          <a:pt x="1350129" y="6858872"/>
                          <a:pt x="-94981" y="5340109"/>
                          <a:pt x="0" y="3429000"/>
                        </a:cubicBezTo>
                        <a:close/>
                      </a:path>
                      <a:path w="6858000" h="6858000" stroke="0" extrusionOk="0">
                        <a:moveTo>
                          <a:pt x="0" y="3429000"/>
                        </a:moveTo>
                        <a:cubicBezTo>
                          <a:pt x="99255" y="1193223"/>
                          <a:pt x="1801419" y="107880"/>
                          <a:pt x="3429000" y="0"/>
                        </a:cubicBezTo>
                        <a:cubicBezTo>
                          <a:pt x="4719047" y="-11961"/>
                          <a:pt x="6308948" y="77667"/>
                          <a:pt x="6858000" y="0"/>
                        </a:cubicBezTo>
                        <a:cubicBezTo>
                          <a:pt x="6769526" y="764345"/>
                          <a:pt x="6962576" y="2324080"/>
                          <a:pt x="6858000" y="3429000"/>
                        </a:cubicBezTo>
                        <a:cubicBezTo>
                          <a:pt x="6809443" y="5076263"/>
                          <a:pt x="5372160" y="6946033"/>
                          <a:pt x="3429000" y="6858000"/>
                        </a:cubicBezTo>
                        <a:cubicBezTo>
                          <a:pt x="1701082" y="6587894"/>
                          <a:pt x="227572" y="5403162"/>
                          <a:pt x="0" y="34290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0E27C6E0-BCC8-4423-8ACC-C857DFE83435}"/>
              </a:ext>
            </a:extLst>
          </p:cNvPr>
          <p:cNvSpPr>
            <a:spLocks noGrp="1"/>
          </p:cNvSpPr>
          <p:nvPr>
            <p:ph type="ctrTitle"/>
          </p:nvPr>
        </p:nvSpPr>
        <p:spPr>
          <a:xfrm>
            <a:off x="6268720" y="868362"/>
            <a:ext cx="5595040" cy="2387600"/>
          </a:xfrm>
          <a:noFill/>
        </p:spPr>
        <p:txBody>
          <a:bodyPr anchor="b"/>
          <a:lstStyle>
            <a:lvl1pPr algn="l">
              <a:defRPr sz="6000">
                <a:solidFill>
                  <a:srgbClr val="742774"/>
                </a:solidFill>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1B1A65C3-787A-4A5D-A4D3-CD6DAD9277A6}"/>
              </a:ext>
            </a:extLst>
          </p:cNvPr>
          <p:cNvSpPr>
            <a:spLocks noGrp="1"/>
          </p:cNvSpPr>
          <p:nvPr>
            <p:ph type="subTitle" idx="1"/>
          </p:nvPr>
        </p:nvSpPr>
        <p:spPr>
          <a:xfrm>
            <a:off x="6268720" y="3602038"/>
            <a:ext cx="5595040" cy="1213802"/>
          </a:xfrm>
          <a:noFill/>
        </p:spPr>
        <p:txBody>
          <a:bodyPr>
            <a:normAutofit/>
          </a:bodyPr>
          <a:lstStyle>
            <a:lvl1pPr marL="0" indent="0" algn="l">
              <a:spcBef>
                <a:spcPts val="2400"/>
              </a:spcBef>
              <a:spcAft>
                <a:spcPts val="2400"/>
              </a:spcAft>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6" name="Espace réservé du numéro de diapositive 5">
            <a:extLst>
              <a:ext uri="{FF2B5EF4-FFF2-40B4-BE49-F238E27FC236}">
                <a16:creationId xmlns:a16="http://schemas.microsoft.com/office/drawing/2014/main" id="{014C4D40-3A4D-43E6-941F-5F04BDDB5D7D}"/>
              </a:ext>
            </a:extLst>
          </p:cNvPr>
          <p:cNvSpPr>
            <a:spLocks noGrp="1"/>
          </p:cNvSpPr>
          <p:nvPr>
            <p:ph type="sldNum" sz="quarter" idx="12"/>
          </p:nvPr>
        </p:nvSpPr>
        <p:spPr/>
        <p:txBody>
          <a:bodyPr/>
          <a:lstStyle/>
          <a:p>
            <a:fld id="{F2D2C361-7486-4AB1-8DE5-A0E4E1B2CF91}" type="slidenum">
              <a:rPr lang="fr-FR" smtClean="0"/>
              <a:t>‹#›</a:t>
            </a:fld>
            <a:endParaRPr lang="fr-FR"/>
          </a:p>
        </p:txBody>
      </p:sp>
      <p:pic>
        <p:nvPicPr>
          <p:cNvPr id="9" name="Image 8">
            <a:extLst>
              <a:ext uri="{FF2B5EF4-FFF2-40B4-BE49-F238E27FC236}">
                <a16:creationId xmlns:a16="http://schemas.microsoft.com/office/drawing/2014/main" id="{4D7A35C5-6941-489A-BD05-C230E63E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128" y="153892"/>
            <a:ext cx="441263" cy="441263"/>
          </a:xfrm>
          <a:prstGeom prst="rect">
            <a:avLst/>
          </a:prstGeom>
        </p:spPr>
      </p:pic>
      <p:pic>
        <p:nvPicPr>
          <p:cNvPr id="10" name="Image 9">
            <a:extLst>
              <a:ext uri="{FF2B5EF4-FFF2-40B4-BE49-F238E27FC236}">
                <a16:creationId xmlns:a16="http://schemas.microsoft.com/office/drawing/2014/main" id="{B5281243-7A0C-406C-BD2E-9AF43C825A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937660" y="283219"/>
            <a:ext cx="1015201" cy="221574"/>
          </a:xfrm>
          <a:prstGeom prst="rect">
            <a:avLst/>
          </a:prstGeom>
        </p:spPr>
      </p:pic>
      <p:pic>
        <p:nvPicPr>
          <p:cNvPr id="11" name="Image 10" descr="Une image contenant texte, signe, clipart&#10;&#10;Description générée automatiquement">
            <a:extLst>
              <a:ext uri="{FF2B5EF4-FFF2-40B4-BE49-F238E27FC236}">
                <a16:creationId xmlns:a16="http://schemas.microsoft.com/office/drawing/2014/main" id="{ADA651E0-2FAB-4126-BDCB-C7F9C9ECE6C3}"/>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30689" y="156953"/>
            <a:ext cx="803698" cy="478999"/>
          </a:xfrm>
          <a:prstGeom prst="rect">
            <a:avLst/>
          </a:prstGeom>
        </p:spPr>
      </p:pic>
    </p:spTree>
    <p:extLst>
      <p:ext uri="{BB962C8B-B14F-4D97-AF65-F5344CB8AC3E}">
        <p14:creationId xmlns:p14="http://schemas.microsoft.com/office/powerpoint/2010/main" val="1440509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D7EF6EA1-278B-46E6-B1D1-3E3A676F29BE}"/>
              </a:ext>
            </a:extLst>
          </p:cNvPr>
          <p:cNvGrpSpPr/>
          <p:nvPr userDrawn="1"/>
        </p:nvGrpSpPr>
        <p:grpSpPr>
          <a:xfrm>
            <a:off x="0" y="185738"/>
            <a:ext cx="1262214" cy="927344"/>
            <a:chOff x="62249" y="880925"/>
            <a:chExt cx="2340716" cy="1719715"/>
          </a:xfrm>
        </p:grpSpPr>
        <p:pic>
          <p:nvPicPr>
            <p:cNvPr id="8" name="Graphique 7">
              <a:extLst>
                <a:ext uri="{FF2B5EF4-FFF2-40B4-BE49-F238E27FC236}">
                  <a16:creationId xmlns:a16="http://schemas.microsoft.com/office/drawing/2014/main" id="{FA306CA2-B68B-4667-85A7-EAA7B35AAF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545" y="880925"/>
              <a:ext cx="1490420" cy="1719715"/>
            </a:xfrm>
            <a:prstGeom prst="rect">
              <a:avLst/>
            </a:prstGeom>
          </p:spPr>
        </p:pic>
        <p:pic>
          <p:nvPicPr>
            <p:cNvPr id="9" name="Graphique 8">
              <a:extLst>
                <a:ext uri="{FF2B5EF4-FFF2-40B4-BE49-F238E27FC236}">
                  <a16:creationId xmlns:a16="http://schemas.microsoft.com/office/drawing/2014/main" id="{5EEBCE9D-DE8D-4BAE-A1FA-E74841C8C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9530" y="1358320"/>
              <a:ext cx="1045045" cy="1205821"/>
            </a:xfrm>
            <a:prstGeom prst="rect">
              <a:avLst/>
            </a:prstGeom>
          </p:spPr>
        </p:pic>
        <p:pic>
          <p:nvPicPr>
            <p:cNvPr id="10" name="Graphique 9">
              <a:extLst>
                <a:ext uri="{FF2B5EF4-FFF2-40B4-BE49-F238E27FC236}">
                  <a16:creationId xmlns:a16="http://schemas.microsoft.com/office/drawing/2014/main" id="{72C6EE11-1A83-45F3-85CC-3C8EBBCC2D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49" y="1044479"/>
              <a:ext cx="794518" cy="916751"/>
            </a:xfrm>
            <a:prstGeom prst="rect">
              <a:avLst/>
            </a:prstGeom>
          </p:spPr>
        </p:pic>
      </p:grpSp>
      <p:sp>
        <p:nvSpPr>
          <p:cNvPr id="2" name="Titre 1">
            <a:extLst>
              <a:ext uri="{FF2B5EF4-FFF2-40B4-BE49-F238E27FC236}">
                <a16:creationId xmlns:a16="http://schemas.microsoft.com/office/drawing/2014/main" id="{3CD569BB-63D2-49B2-9214-320450B63D67}"/>
              </a:ext>
            </a:extLst>
          </p:cNvPr>
          <p:cNvSpPr>
            <a:spLocks noGrp="1"/>
          </p:cNvSpPr>
          <p:nvPr>
            <p:ph type="title"/>
          </p:nvPr>
        </p:nvSpPr>
        <p:spPr>
          <a:xfrm>
            <a:off x="554090" y="105503"/>
            <a:ext cx="10722812" cy="987898"/>
          </a:xfrm>
        </p:spPr>
        <p:txBody>
          <a:bodyPr/>
          <a:lstStyle>
            <a:lvl1pPr>
              <a:defRPr>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Espace réservé du contenu 2">
            <a:extLst>
              <a:ext uri="{FF2B5EF4-FFF2-40B4-BE49-F238E27FC236}">
                <a16:creationId xmlns:a16="http://schemas.microsoft.com/office/drawing/2014/main" id="{A795EC67-11F6-4955-A0F3-9EE6259AC156}"/>
              </a:ext>
            </a:extLst>
          </p:cNvPr>
          <p:cNvSpPr>
            <a:spLocks noGrp="1"/>
          </p:cNvSpPr>
          <p:nvPr>
            <p:ph idx="1"/>
          </p:nvPr>
        </p:nvSpPr>
        <p:spPr>
          <a:xfrm>
            <a:off x="554090" y="1483360"/>
            <a:ext cx="10799710" cy="4693603"/>
          </a:xfrm>
        </p:spPr>
        <p:txBody>
          <a:bodyPr/>
          <a:lstStyle>
            <a:lvl1pPr marL="457200" indent="-457200">
              <a:buFont typeface="Arial" panose="020B0604020202020204" pitchFamily="34" charset="0"/>
              <a:buChar char="•"/>
              <a:defRPr/>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C826D92A-F7FE-457F-ACB1-4E9297A17D5C}"/>
              </a:ext>
            </a:extLst>
          </p:cNvPr>
          <p:cNvSpPr>
            <a:spLocks noGrp="1"/>
          </p:cNvSpPr>
          <p:nvPr>
            <p:ph type="sldNum" sz="quarter" idx="12"/>
          </p:nvPr>
        </p:nvSpPr>
        <p:spPr/>
        <p:txBody>
          <a:bodyPr/>
          <a:lstStyle/>
          <a:p>
            <a:fld id="{F2D2C361-7486-4AB1-8DE5-A0E4E1B2CF91}" type="slidenum">
              <a:rPr lang="fr-FR" smtClean="0"/>
              <a:t>‹#›</a:t>
            </a:fld>
            <a:endParaRPr lang="fr-FR"/>
          </a:p>
        </p:txBody>
      </p:sp>
    </p:spTree>
    <p:extLst>
      <p:ext uri="{BB962C8B-B14F-4D97-AF65-F5344CB8AC3E}">
        <p14:creationId xmlns:p14="http://schemas.microsoft.com/office/powerpoint/2010/main" val="2468172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6ECBA51-E5D7-4C79-9462-3F23E6C718C3}"/>
              </a:ext>
            </a:extLst>
          </p:cNvPr>
          <p:cNvSpPr>
            <a:spLocks noGrp="1"/>
          </p:cNvSpPr>
          <p:nvPr>
            <p:ph type="sldNum" sz="quarter" idx="12"/>
          </p:nvPr>
        </p:nvSpPr>
        <p:spPr/>
        <p:txBody>
          <a:bodyPr/>
          <a:lstStyle/>
          <a:p>
            <a:fld id="{F2D2C361-7486-4AB1-8DE5-A0E4E1B2CF91}" type="slidenum">
              <a:rPr lang="fr-FR" smtClean="0"/>
              <a:t>‹#›</a:t>
            </a:fld>
            <a:endParaRPr lang="fr-FR"/>
          </a:p>
        </p:txBody>
      </p:sp>
    </p:spTree>
    <p:extLst>
      <p:ext uri="{BB962C8B-B14F-4D97-AF65-F5344CB8AC3E}">
        <p14:creationId xmlns:p14="http://schemas.microsoft.com/office/powerpoint/2010/main" val="1443775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209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651883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832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228126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7784162"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4073" y="242736"/>
            <a:ext cx="668870" cy="668870"/>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418879" y="437839"/>
            <a:ext cx="1538849" cy="335863"/>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62265" y="911606"/>
            <a:ext cx="1218251" cy="726070"/>
          </a:xfrm>
          <a:prstGeom prst="rect">
            <a:avLst/>
          </a:prstGeom>
        </p:spPr>
      </p:pic>
    </p:spTree>
    <p:extLst>
      <p:ext uri="{BB962C8B-B14F-4D97-AF65-F5344CB8AC3E}">
        <p14:creationId xmlns:p14="http://schemas.microsoft.com/office/powerpoint/2010/main" val="4005472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sv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 Id="rId14"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8.emf"/><Relationship Id="rId5" Type="http://schemas.openxmlformats.org/officeDocument/2006/relationships/theme" Target="../theme/theme3.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2EEF76C-50F2-4A75-9B6E-E785838ED01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grpSp>
        <p:nvGrpSpPr>
          <p:cNvPr id="7" name="Groupe 6">
            <a:extLst>
              <a:ext uri="{FF2B5EF4-FFF2-40B4-BE49-F238E27FC236}">
                <a16:creationId xmlns:a16="http://schemas.microsoft.com/office/drawing/2014/main" id="{3066B553-CD53-4557-A085-4B91C9D44E77}"/>
              </a:ext>
            </a:extLst>
          </p:cNvPr>
          <p:cNvGrpSpPr/>
          <p:nvPr userDrawn="1"/>
        </p:nvGrpSpPr>
        <p:grpSpPr>
          <a:xfrm>
            <a:off x="10854071" y="5892678"/>
            <a:ext cx="1262214" cy="927344"/>
            <a:chOff x="62249" y="880925"/>
            <a:chExt cx="2340716" cy="1719715"/>
          </a:xfrm>
        </p:grpSpPr>
        <p:pic>
          <p:nvPicPr>
            <p:cNvPr id="8" name="Graphique 7">
              <a:extLst>
                <a:ext uri="{FF2B5EF4-FFF2-40B4-BE49-F238E27FC236}">
                  <a16:creationId xmlns:a16="http://schemas.microsoft.com/office/drawing/2014/main" id="{7C4A6E4E-0A96-484B-A6F3-7C106C474D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2545" y="880925"/>
              <a:ext cx="1490420" cy="1719715"/>
            </a:xfrm>
            <a:prstGeom prst="rect">
              <a:avLst/>
            </a:prstGeom>
          </p:spPr>
        </p:pic>
        <p:pic>
          <p:nvPicPr>
            <p:cNvPr id="9" name="Graphique 8">
              <a:extLst>
                <a:ext uri="{FF2B5EF4-FFF2-40B4-BE49-F238E27FC236}">
                  <a16:creationId xmlns:a16="http://schemas.microsoft.com/office/drawing/2014/main" id="{A26FA958-40F9-4B27-B436-4F54E5F558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9530" y="1358320"/>
              <a:ext cx="1045045" cy="1205821"/>
            </a:xfrm>
            <a:prstGeom prst="rect">
              <a:avLst/>
            </a:prstGeom>
          </p:spPr>
        </p:pic>
        <p:pic>
          <p:nvPicPr>
            <p:cNvPr id="10" name="Graphique 9">
              <a:extLst>
                <a:ext uri="{FF2B5EF4-FFF2-40B4-BE49-F238E27FC236}">
                  <a16:creationId xmlns:a16="http://schemas.microsoft.com/office/drawing/2014/main" id="{2652B242-5968-4711-8FF8-06EA56F1BA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249" y="1044479"/>
              <a:ext cx="794518" cy="916751"/>
            </a:xfrm>
            <a:prstGeom prst="rect">
              <a:avLst/>
            </a:prstGeom>
          </p:spPr>
        </p:pic>
      </p:grpSp>
      <p:sp>
        <p:nvSpPr>
          <p:cNvPr id="2" name="Espace réservé du titre 1">
            <a:extLst>
              <a:ext uri="{FF2B5EF4-FFF2-40B4-BE49-F238E27FC236}">
                <a16:creationId xmlns:a16="http://schemas.microsoft.com/office/drawing/2014/main" id="{D89A2700-9AEB-4CAD-AE52-0B78F2FD7B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630B74E-6624-4B10-A7CA-5A6B071C53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CA56C34A-064E-4B1D-89ED-CBACC2C6A7FE}"/>
              </a:ext>
            </a:extLst>
          </p:cNvPr>
          <p:cNvSpPr>
            <a:spLocks noGrp="1"/>
          </p:cNvSpPr>
          <p:nvPr>
            <p:ph type="sldNum" sz="quarter" idx="4"/>
          </p:nvPr>
        </p:nvSpPr>
        <p:spPr>
          <a:xfrm>
            <a:off x="11203693" y="6193423"/>
            <a:ext cx="911280" cy="369332"/>
          </a:xfrm>
          <a:prstGeom prst="rect">
            <a:avLst/>
          </a:prstGeom>
        </p:spPr>
        <p:txBody>
          <a:bodyPr vert="horz" wrap="square" lIns="91440" tIns="45720" rIns="91440" bIns="45720" rtlCol="0" anchor="ctr">
            <a:spAutoFit/>
          </a:bodyPr>
          <a:lstStyle>
            <a:lvl1pPr algn="ctr">
              <a:defRPr sz="1800">
                <a:solidFill>
                  <a:srgbClr val="742774"/>
                </a:solidFill>
                <a:latin typeface="Segoe UI Semibold" panose="020B0702040204020203" pitchFamily="34" charset="0"/>
                <a:cs typeface="Segoe UI Semibold" panose="020B0702040204020203" pitchFamily="34" charset="0"/>
              </a:defRPr>
            </a:lvl1pPr>
          </a:lstStyle>
          <a:p>
            <a:fld id="{F2D2C361-7486-4AB1-8DE5-A0E4E1B2CF91}" type="slidenum">
              <a:rPr lang="fr-FR" smtClean="0"/>
              <a:pPr/>
              <a:t>‹#›</a:t>
            </a:fld>
            <a:endParaRPr lang="fr-FR"/>
          </a:p>
        </p:txBody>
      </p:sp>
      <p:pic>
        <p:nvPicPr>
          <p:cNvPr id="11" name="Image 10">
            <a:extLst>
              <a:ext uri="{FF2B5EF4-FFF2-40B4-BE49-F238E27FC236}">
                <a16:creationId xmlns:a16="http://schemas.microsoft.com/office/drawing/2014/main" id="{211A19E0-E4B9-44A6-A9E9-12B238AE8B33}"/>
              </a:ext>
            </a:extLst>
          </p:cNvPr>
          <p:cNvPicPr>
            <a:picLocks noChangeAspect="1"/>
          </p:cNvPicPr>
          <p:nvPr userDrawn="1"/>
        </p:nvPicPr>
        <p:blipFill>
          <a:blip r:embed="rId12"/>
          <a:stretch>
            <a:fillRect/>
          </a:stretch>
        </p:blipFill>
        <p:spPr>
          <a:xfrm>
            <a:off x="12414107" y="0"/>
            <a:ext cx="1285875" cy="2495550"/>
          </a:xfrm>
          <a:prstGeom prst="rect">
            <a:avLst/>
          </a:prstGeom>
        </p:spPr>
      </p:pic>
      <p:pic>
        <p:nvPicPr>
          <p:cNvPr id="12" name="Image 11">
            <a:extLst>
              <a:ext uri="{FF2B5EF4-FFF2-40B4-BE49-F238E27FC236}">
                <a16:creationId xmlns:a16="http://schemas.microsoft.com/office/drawing/2014/main" id="{E1C425CD-3228-472C-8496-CFEA253E09BD}"/>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14" name="Image 13" descr="Une image contenant texte, signe, clipart&#10;&#10;Description générée automatiquement">
            <a:extLst>
              <a:ext uri="{FF2B5EF4-FFF2-40B4-BE49-F238E27FC236}">
                <a16:creationId xmlns:a16="http://schemas.microsoft.com/office/drawing/2014/main" id="{8BBAF0DE-FACD-4907-B125-FAD27184D7E7}"/>
              </a:ext>
            </a:extLst>
          </p:cNvPr>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885650283"/>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55" r:id="rId4"/>
    <p:sldLayoutId id="2147483664" r:id="rId5"/>
    <p:sldLayoutId id="2147483666"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Tx/>
        <a:buNone/>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46658"/>
      </p:ext>
    </p:extLst>
  </p:cSld>
  <p:clrMap bg1="lt1" tx1="dk1" bg2="lt2" tx2="dk2" accent1="accent1" accent2="accent2" accent3="accent3" accent4="accent4" accent5="accent5" accent6="accent6" hlink="hlink" folHlink="folHlink"/>
  <p:sldLayoutIdLst>
    <p:sldLayoutId id="2147483663" r:id="rId1"/>
    <p:sldLayoutId id="2147483661" r:id="rId2"/>
    <p:sldLayoutId id="214748366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7687213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21.svg"/><Relationship Id="rId18" Type="http://schemas.openxmlformats.org/officeDocument/2006/relationships/image" Target="../media/image26.png"/><Relationship Id="rId26" Type="http://schemas.openxmlformats.org/officeDocument/2006/relationships/image" Target="../media/image32.png"/><Relationship Id="rId39" Type="http://schemas.microsoft.com/office/2007/relationships/hdphoto" Target="../media/hdphoto1.wdp"/><Relationship Id="rId21" Type="http://schemas.openxmlformats.org/officeDocument/2006/relationships/image" Target="../media/image29.svg"/><Relationship Id="rId34" Type="http://schemas.openxmlformats.org/officeDocument/2006/relationships/image" Target="../media/image40.png"/><Relationship Id="rId7" Type="http://schemas.openxmlformats.org/officeDocument/2006/relationships/image" Target="../media/image15.sv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5.svg"/><Relationship Id="rId41" Type="http://schemas.microsoft.com/office/2007/relationships/hdphoto" Target="../media/hdphoto2.wdp"/><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24" Type="http://schemas.openxmlformats.org/officeDocument/2006/relationships/image" Target="../media/image3.png"/><Relationship Id="rId32" Type="http://schemas.openxmlformats.org/officeDocument/2006/relationships/image" Target="../media/image38.png"/><Relationship Id="rId37" Type="http://schemas.openxmlformats.org/officeDocument/2006/relationships/image" Target="../media/image43.svg"/><Relationship Id="rId40" Type="http://schemas.openxmlformats.org/officeDocument/2006/relationships/image" Target="../media/image45.png"/><Relationship Id="rId5" Type="http://schemas.openxmlformats.org/officeDocument/2006/relationships/image" Target="../media/image13.svg"/><Relationship Id="rId15" Type="http://schemas.openxmlformats.org/officeDocument/2006/relationships/image" Target="../media/image23.svg"/><Relationship Id="rId23" Type="http://schemas.openxmlformats.org/officeDocument/2006/relationships/image" Target="../media/image31.svg"/><Relationship Id="rId28" Type="http://schemas.openxmlformats.org/officeDocument/2006/relationships/image" Target="../media/image34.png"/><Relationship Id="rId36" Type="http://schemas.openxmlformats.org/officeDocument/2006/relationships/image" Target="../media/image42.png"/><Relationship Id="rId10" Type="http://schemas.openxmlformats.org/officeDocument/2006/relationships/image" Target="../media/image18.png"/><Relationship Id="rId19" Type="http://schemas.openxmlformats.org/officeDocument/2006/relationships/image" Target="../media/image27.svg"/><Relationship Id="rId31" Type="http://schemas.openxmlformats.org/officeDocument/2006/relationships/image" Target="../media/image37.sv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3.svg"/><Relationship Id="rId30" Type="http://schemas.openxmlformats.org/officeDocument/2006/relationships/image" Target="../media/image36.png"/><Relationship Id="rId35" Type="http://schemas.openxmlformats.org/officeDocument/2006/relationships/image" Target="../media/image41.svg"/><Relationship Id="rId8" Type="http://schemas.openxmlformats.org/officeDocument/2006/relationships/image" Target="../media/image16.png"/><Relationship Id="rId3" Type="http://schemas.openxmlformats.org/officeDocument/2006/relationships/image" Target="../media/image11.svg"/><Relationship Id="rId12" Type="http://schemas.openxmlformats.org/officeDocument/2006/relationships/image" Target="../media/image20.png"/><Relationship Id="rId17" Type="http://schemas.openxmlformats.org/officeDocument/2006/relationships/image" Target="../media/image25.svg"/><Relationship Id="rId25" Type="http://schemas.openxmlformats.org/officeDocument/2006/relationships/image" Target="../media/image4.svg"/><Relationship Id="rId33" Type="http://schemas.openxmlformats.org/officeDocument/2006/relationships/image" Target="../media/image39.svg"/><Relationship Id="rId38" Type="http://schemas.openxmlformats.org/officeDocument/2006/relationships/image" Target="../media/image44.png"/></Relationships>
</file>

<file path=ppt/slides/_rels/slide1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1.xml"/><Relationship Id="rId1" Type="http://schemas.openxmlformats.org/officeDocument/2006/relationships/tags" Target="../tags/tag2.xml"/><Relationship Id="rId5" Type="http://schemas.microsoft.com/office/2007/relationships/hdphoto" Target="../media/hdphoto3.wdp"/><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powerapps.microsoft.com/en-us/blog/pipelines-in-power-platform-is-generally-available-ga" TargetMode="External"/><Relationship Id="rId2" Type="http://schemas.openxmlformats.org/officeDocument/2006/relationships/hyperlink" Target="https://learn.microsoft.com/en-us/power-platform/admin/managed-environment-overview" TargetMode="External"/><Relationship Id="rId1" Type="http://schemas.openxmlformats.org/officeDocument/2006/relationships/slideLayout" Target="../slideLayouts/slideLayout3.xml"/><Relationship Id="rId6" Type="http://schemas.openxmlformats.org/officeDocument/2006/relationships/hyperlink" Target="https://learn.microsoft.com/en-us/power-platform/alm/extend-pipelines" TargetMode="External"/><Relationship Id="rId5" Type="http://schemas.openxmlformats.org/officeDocument/2006/relationships/hyperlink" Target="https://learn.microsoft.com/en-us/power-platform/alm/set-up-pipelines" TargetMode="External"/><Relationship Id="rId4" Type="http://schemas.openxmlformats.org/officeDocument/2006/relationships/hyperlink" Target="https://learn.microsoft.com/en-us/power-platform/alm/pipelin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fr-fr/power-platform/release-plan/2023wave2/" TargetMode="External"/><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7.svg"/><Relationship Id="rId18" Type="http://schemas.openxmlformats.org/officeDocument/2006/relationships/image" Target="../media/image3.png"/><Relationship Id="rId3" Type="http://schemas.openxmlformats.org/officeDocument/2006/relationships/image" Target="../media/image11.svg"/><Relationship Id="rId21" Type="http://schemas.openxmlformats.org/officeDocument/2006/relationships/image" Target="../media/image7.png"/><Relationship Id="rId7" Type="http://schemas.openxmlformats.org/officeDocument/2006/relationships/image" Target="../media/image15.sv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image" Target="../media/image10.png"/><Relationship Id="rId16" Type="http://schemas.openxmlformats.org/officeDocument/2006/relationships/image" Target="../media/image30.png"/><Relationship Id="rId20"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5.svg"/><Relationship Id="rId5" Type="http://schemas.openxmlformats.org/officeDocument/2006/relationships/image" Target="../media/image13.svg"/><Relationship Id="rId15" Type="http://schemas.openxmlformats.org/officeDocument/2006/relationships/image" Target="../media/image29.svg"/><Relationship Id="rId10" Type="http://schemas.openxmlformats.org/officeDocument/2006/relationships/image" Target="../media/image24.png"/><Relationship Id="rId19" Type="http://schemas.openxmlformats.org/officeDocument/2006/relationships/image" Target="../media/image4.sv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8.png"/></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powerapps.microsoft.com/en-us/blog/secure-implicitly-shared-connections-in-preview/" TargetMode="External"/><Relationship Id="rId1" Type="http://schemas.openxmlformats.org/officeDocument/2006/relationships/slideLayout" Target="../slideLayouts/slideLayout3.xml"/><Relationship Id="rId5" Type="http://schemas.openxmlformats.org/officeDocument/2006/relationships/hyperlink" Target="https://learn.microsoft.com/en-us/power-apps/maker/canvas-apps/working-with-experimental-preview" TargetMode="Externa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powerapps.microsoft.com/en-us/blog/announcing-general-availability-of-custom-connectors-in-solutions-as-well-as-environment-variable-secret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hyperlink" Target="https://powerautomate.microsoft.com/en-us/blog/announcing-the-integration-of-power-automate-telemetry-data-with-azure-application-insights/" TargetMode="External"/><Relationship Id="rId1" Type="http://schemas.openxmlformats.org/officeDocument/2006/relationships/slideLayout" Target="../slideLayouts/slideLayout3.xml"/><Relationship Id="rId4" Type="http://schemas.openxmlformats.org/officeDocument/2006/relationships/image" Target="../media/image71.jpeg"/></Relationships>
</file>

<file path=ppt/slides/_rels/slide27.xml.rels><?xml version="1.0" encoding="UTF-8" standalone="yes"?>
<Relationships xmlns="http://schemas.openxmlformats.org/package/2006/relationships"><Relationship Id="rId3" Type="http://schemas.openxmlformats.org/officeDocument/2006/relationships/hyperlink" Target="https://powerapps.microsoft.com/en-us/blog/new-power-apps-home-page-now-generally-available-with-expanded-copilot-access/" TargetMode="External"/><Relationship Id="rId2" Type="http://schemas.openxmlformats.org/officeDocument/2006/relationships/image" Target="../media/image72.gi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powerapps.microsoft.com/en-us/blog/new-power-apps-home-page-now-generally-available-with-expanded-copilot-access/" TargetMode="External"/><Relationship Id="rId2" Type="http://schemas.openxmlformats.org/officeDocument/2006/relationships/image" Target="../media/image73.gi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0.png"/><Relationship Id="rId21" Type="http://schemas.openxmlformats.org/officeDocument/2006/relationships/image" Target="../media/image78.png"/><Relationship Id="rId7" Type="http://schemas.openxmlformats.org/officeDocument/2006/relationships/image" Target="../media/image14.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notesSlide" Target="../notesSlides/notesSlide3.xml"/><Relationship Id="rId16" Type="http://schemas.openxmlformats.org/officeDocument/2006/relationships/image" Target="../media/image29.svg"/><Relationship Id="rId20" Type="http://schemas.openxmlformats.org/officeDocument/2006/relationships/image" Target="../media/image4.svg"/><Relationship Id="rId1" Type="http://schemas.openxmlformats.org/officeDocument/2006/relationships/slideLayout" Target="../slideLayouts/slideLayout5.xml"/><Relationship Id="rId6" Type="http://schemas.openxmlformats.org/officeDocument/2006/relationships/image" Target="../media/image75.svg"/><Relationship Id="rId11" Type="http://schemas.openxmlformats.org/officeDocument/2006/relationships/image" Target="../media/image24.png"/><Relationship Id="rId5" Type="http://schemas.openxmlformats.org/officeDocument/2006/relationships/image" Target="../media/image12.png"/><Relationship Id="rId15" Type="http://schemas.openxmlformats.org/officeDocument/2006/relationships/image" Target="../media/image28.png"/><Relationship Id="rId10" Type="http://schemas.openxmlformats.org/officeDocument/2006/relationships/image" Target="../media/image77.svg"/><Relationship Id="rId19" Type="http://schemas.openxmlformats.org/officeDocument/2006/relationships/image" Target="../media/image3.png"/><Relationship Id="rId4" Type="http://schemas.openxmlformats.org/officeDocument/2006/relationships/image" Target="../media/image74.svg"/><Relationship Id="rId9" Type="http://schemas.openxmlformats.org/officeDocument/2006/relationships/image" Target="../media/image16.png"/><Relationship Id="rId14" Type="http://schemas.openxmlformats.org/officeDocument/2006/relationships/image" Target="../media/image27.sv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0.png"/><Relationship Id="rId21" Type="http://schemas.openxmlformats.org/officeDocument/2006/relationships/image" Target="../media/image47.png"/><Relationship Id="rId7" Type="http://schemas.openxmlformats.org/officeDocument/2006/relationships/image" Target="../media/image14.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notesSlide" Target="../notesSlides/notesSlide1.xml"/><Relationship Id="rId16" Type="http://schemas.openxmlformats.org/officeDocument/2006/relationships/image" Target="../media/image29.svg"/><Relationship Id="rId20" Type="http://schemas.openxmlformats.org/officeDocument/2006/relationships/image" Target="../media/image4.sv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4.png"/><Relationship Id="rId5" Type="http://schemas.openxmlformats.org/officeDocument/2006/relationships/image" Target="../media/image12.png"/><Relationship Id="rId15" Type="http://schemas.openxmlformats.org/officeDocument/2006/relationships/image" Target="../media/image28.png"/><Relationship Id="rId10" Type="http://schemas.openxmlformats.org/officeDocument/2006/relationships/image" Target="../media/image17.svg"/><Relationship Id="rId19" Type="http://schemas.openxmlformats.org/officeDocument/2006/relationships/image" Target="../media/image3.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7.svg"/></Relationships>
</file>

<file path=ppt/slides/_rels/slide30.xml.rels><?xml version="1.0" encoding="UTF-8" standalone="yes"?>
<Relationships xmlns="http://schemas.openxmlformats.org/package/2006/relationships"><Relationship Id="rId13" Type="http://schemas.openxmlformats.org/officeDocument/2006/relationships/image" Target="../media/image21.svg"/><Relationship Id="rId18" Type="http://schemas.openxmlformats.org/officeDocument/2006/relationships/image" Target="../media/image3.png"/><Relationship Id="rId26" Type="http://schemas.openxmlformats.org/officeDocument/2006/relationships/image" Target="../media/image38.png"/><Relationship Id="rId3" Type="http://schemas.openxmlformats.org/officeDocument/2006/relationships/image" Target="../media/image74.svg"/><Relationship Id="rId21" Type="http://schemas.openxmlformats.org/officeDocument/2006/relationships/image" Target="../media/image33.svg"/><Relationship Id="rId34" Type="http://schemas.openxmlformats.org/officeDocument/2006/relationships/image" Target="../media/image83.png"/><Relationship Id="rId7" Type="http://schemas.openxmlformats.org/officeDocument/2006/relationships/image" Target="../media/image76.svg"/><Relationship Id="rId12" Type="http://schemas.openxmlformats.org/officeDocument/2006/relationships/image" Target="../media/image20.png"/><Relationship Id="rId17" Type="http://schemas.openxmlformats.org/officeDocument/2006/relationships/image" Target="../media/image31.svg"/><Relationship Id="rId25" Type="http://schemas.openxmlformats.org/officeDocument/2006/relationships/image" Target="../media/image37.svg"/><Relationship Id="rId33" Type="http://schemas.openxmlformats.org/officeDocument/2006/relationships/image" Target="../media/image82.svg"/><Relationship Id="rId2" Type="http://schemas.openxmlformats.org/officeDocument/2006/relationships/image" Target="../media/image10.png"/><Relationship Id="rId16" Type="http://schemas.openxmlformats.org/officeDocument/2006/relationships/image" Target="../media/image30.png"/><Relationship Id="rId20" Type="http://schemas.openxmlformats.org/officeDocument/2006/relationships/image" Target="../media/image32.png"/><Relationship Id="rId29" Type="http://schemas.openxmlformats.org/officeDocument/2006/relationships/image" Target="../media/image41.svg"/><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19.svg"/><Relationship Id="rId24" Type="http://schemas.openxmlformats.org/officeDocument/2006/relationships/image" Target="../media/image36.png"/><Relationship Id="rId32" Type="http://schemas.openxmlformats.org/officeDocument/2006/relationships/image" Target="../media/image81.png"/><Relationship Id="rId5" Type="http://schemas.openxmlformats.org/officeDocument/2006/relationships/image" Target="../media/image75.svg"/><Relationship Id="rId15" Type="http://schemas.openxmlformats.org/officeDocument/2006/relationships/image" Target="../media/image23.svg"/><Relationship Id="rId23" Type="http://schemas.openxmlformats.org/officeDocument/2006/relationships/image" Target="../media/image35.svg"/><Relationship Id="rId28" Type="http://schemas.openxmlformats.org/officeDocument/2006/relationships/image" Target="../media/image40.png"/><Relationship Id="rId10" Type="http://schemas.openxmlformats.org/officeDocument/2006/relationships/image" Target="../media/image18.png"/><Relationship Id="rId19" Type="http://schemas.openxmlformats.org/officeDocument/2006/relationships/image" Target="../media/image4.svg"/><Relationship Id="rId31" Type="http://schemas.openxmlformats.org/officeDocument/2006/relationships/image" Target="../media/image80.svg"/><Relationship Id="rId4" Type="http://schemas.openxmlformats.org/officeDocument/2006/relationships/image" Target="../media/image12.png"/><Relationship Id="rId9" Type="http://schemas.openxmlformats.org/officeDocument/2006/relationships/image" Target="../media/image77.svg"/><Relationship Id="rId14" Type="http://schemas.openxmlformats.org/officeDocument/2006/relationships/image" Target="../media/image22.png"/><Relationship Id="rId22" Type="http://schemas.openxmlformats.org/officeDocument/2006/relationships/image" Target="../media/image34.png"/><Relationship Id="rId27" Type="http://schemas.openxmlformats.org/officeDocument/2006/relationships/image" Target="../media/image39.svg"/><Relationship Id="rId30" Type="http://schemas.openxmlformats.org/officeDocument/2006/relationships/image" Target="../media/image79.png"/><Relationship Id="rId35" Type="http://schemas.openxmlformats.org/officeDocument/2006/relationships/image" Target="../media/image84.svg"/><Relationship Id="rId8"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1.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87433" y="4962166"/>
            <a:ext cx="1661316" cy="1922519"/>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8" name="Groupe 7">
            <a:extLst>
              <a:ext uri="{FF2B5EF4-FFF2-40B4-BE49-F238E27FC236}">
                <a16:creationId xmlns:a16="http://schemas.microsoft.com/office/drawing/2014/main" id="{42072DFF-CC3B-4629-BF2A-2259CB044259}"/>
              </a:ext>
            </a:extLst>
          </p:cNvPr>
          <p:cNvGrpSpPr/>
          <p:nvPr/>
        </p:nvGrpSpPr>
        <p:grpSpPr>
          <a:xfrm>
            <a:off x="3710870" y="5348699"/>
            <a:ext cx="1339179" cy="1760210"/>
            <a:chOff x="10954599" y="1265743"/>
            <a:chExt cx="944334" cy="1241228"/>
          </a:xfrm>
        </p:grpSpPr>
        <p:pic>
          <p:nvPicPr>
            <p:cNvPr id="9" name="Graphique 8">
              <a:extLst>
                <a:ext uri="{FF2B5EF4-FFF2-40B4-BE49-F238E27FC236}">
                  <a16:creationId xmlns:a16="http://schemas.microsoft.com/office/drawing/2014/main" id="{5F1E5442-7D38-4BA8-AEAA-5D47847B83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04415" y="1590220"/>
              <a:ext cx="794518" cy="916751"/>
            </a:xfrm>
            <a:prstGeom prst="rect">
              <a:avLst/>
            </a:prstGeom>
          </p:spPr>
        </p:pic>
        <p:pic>
          <p:nvPicPr>
            <p:cNvPr id="10" name="Graphique 9">
              <a:extLst>
                <a:ext uri="{FF2B5EF4-FFF2-40B4-BE49-F238E27FC236}">
                  <a16:creationId xmlns:a16="http://schemas.microsoft.com/office/drawing/2014/main" id="{E3563BD9-1068-4EBD-A42F-C8508371425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39700" y="1265743"/>
              <a:ext cx="457440" cy="527815"/>
            </a:xfrm>
            <a:prstGeom prst="rect">
              <a:avLst/>
            </a:prstGeom>
          </p:spPr>
        </p:pic>
        <p:pic>
          <p:nvPicPr>
            <p:cNvPr id="11" name="Graphique 10">
              <a:extLst>
                <a:ext uri="{FF2B5EF4-FFF2-40B4-BE49-F238E27FC236}">
                  <a16:creationId xmlns:a16="http://schemas.microsoft.com/office/drawing/2014/main" id="{A469648A-CB11-470B-A139-EF244A44789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54599" y="1496074"/>
              <a:ext cx="636709" cy="734664"/>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0189541" y="5190287"/>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0192990" y="-259803"/>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678370" y="-87592"/>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2249" y="1044479"/>
              <a:ext cx="794518" cy="916751"/>
            </a:xfrm>
            <a:prstGeom prst="rect">
              <a:avLst/>
            </a:prstGeom>
          </p:spPr>
        </p:pic>
      </p:grpSp>
      <p:pic>
        <p:nvPicPr>
          <p:cNvPr id="24" name="Graphique 23">
            <a:extLst>
              <a:ext uri="{FF2B5EF4-FFF2-40B4-BE49-F238E27FC236}">
                <a16:creationId xmlns:a16="http://schemas.microsoft.com/office/drawing/2014/main" id="{A93C3E0B-701E-4072-A1F8-550EF86A6F3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70707" y="6065522"/>
            <a:ext cx="630544" cy="630544"/>
          </a:xfrm>
          <a:prstGeom prst="rect">
            <a:avLst/>
          </a:prstGeom>
        </p:spPr>
      </p:pic>
      <p:pic>
        <p:nvPicPr>
          <p:cNvPr id="25" name="Graphique 24">
            <a:extLst>
              <a:ext uri="{FF2B5EF4-FFF2-40B4-BE49-F238E27FC236}">
                <a16:creationId xmlns:a16="http://schemas.microsoft.com/office/drawing/2014/main" id="{7FD34826-53B2-4597-A8E0-9AC52112422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60399" y="5678454"/>
            <a:ext cx="630544" cy="630544"/>
          </a:xfrm>
          <a:prstGeom prst="rect">
            <a:avLst/>
          </a:prstGeom>
        </p:spPr>
      </p:pic>
      <p:pic>
        <p:nvPicPr>
          <p:cNvPr id="26" name="Graphique 25">
            <a:extLst>
              <a:ext uri="{FF2B5EF4-FFF2-40B4-BE49-F238E27FC236}">
                <a16:creationId xmlns:a16="http://schemas.microsoft.com/office/drawing/2014/main" id="{F067F0F5-AEDC-4BA1-BAF2-9BF216EF229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21365" y="389803"/>
            <a:ext cx="630544" cy="630544"/>
          </a:xfrm>
          <a:prstGeom prst="rect">
            <a:avLst/>
          </a:prstGeom>
        </p:spPr>
      </p:pic>
      <p:pic>
        <p:nvPicPr>
          <p:cNvPr id="27" name="Graphique 26">
            <a:extLst>
              <a:ext uri="{FF2B5EF4-FFF2-40B4-BE49-F238E27FC236}">
                <a16:creationId xmlns:a16="http://schemas.microsoft.com/office/drawing/2014/main" id="{FE133812-CA96-43A1-9998-FD1691D5C38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775697" y="365322"/>
            <a:ext cx="630544" cy="630544"/>
          </a:xfrm>
          <a:prstGeom prst="rect">
            <a:avLst/>
          </a:prstGeom>
        </p:spPr>
      </p:pic>
      <p:sp>
        <p:nvSpPr>
          <p:cNvPr id="28" name="ZoneTexte 27">
            <a:extLst>
              <a:ext uri="{FF2B5EF4-FFF2-40B4-BE49-F238E27FC236}">
                <a16:creationId xmlns:a16="http://schemas.microsoft.com/office/drawing/2014/main" id="{F375A38E-CB10-4B26-9B56-9118B240D26D}"/>
              </a:ext>
            </a:extLst>
          </p:cNvPr>
          <p:cNvSpPr txBox="1"/>
          <p:nvPr/>
        </p:nvSpPr>
        <p:spPr>
          <a:xfrm>
            <a:off x="2149860" y="212393"/>
            <a:ext cx="7879080"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FRENCH POWER BREAK</a:t>
            </a:r>
          </a:p>
        </p:txBody>
      </p:sp>
      <p:sp>
        <p:nvSpPr>
          <p:cNvPr id="29" name="ZoneTexte 28">
            <a:extLst>
              <a:ext uri="{FF2B5EF4-FFF2-40B4-BE49-F238E27FC236}">
                <a16:creationId xmlns:a16="http://schemas.microsoft.com/office/drawing/2014/main" id="{CB892594-7024-4545-AEF5-72B22C06A1A3}"/>
              </a:ext>
            </a:extLst>
          </p:cNvPr>
          <p:cNvSpPr txBox="1"/>
          <p:nvPr/>
        </p:nvSpPr>
        <p:spPr>
          <a:xfrm>
            <a:off x="3346506" y="825771"/>
            <a:ext cx="5485797" cy="923330"/>
          </a:xfrm>
          <a:prstGeom prst="rect">
            <a:avLst/>
          </a:prstGeom>
          <a:noFill/>
        </p:spPr>
        <p:txBody>
          <a:bodyPr wrap="none" lIns="91440" tIns="45720" rIns="91440" bIns="45720" rtlCol="0" anchor="t">
            <a:spAutoFit/>
          </a:bodyPr>
          <a:lstStyle/>
          <a:p>
            <a:pPr algn="ctr"/>
            <a:r>
              <a:rPr lang="fr-FR" sz="3200">
                <a:solidFill>
                  <a:srgbClr val="742774"/>
                </a:solidFill>
                <a:latin typeface="Berlin Sans FB"/>
              </a:rPr>
              <a:t>Mercredi </a:t>
            </a:r>
            <a:r>
              <a:rPr lang="fr-FR" sz="5400">
                <a:solidFill>
                  <a:srgbClr val="742774"/>
                </a:solidFill>
                <a:latin typeface="Berlin Sans FB"/>
              </a:rPr>
              <a:t>30</a:t>
            </a:r>
            <a:r>
              <a:rPr lang="fr-FR" sz="3200">
                <a:solidFill>
                  <a:srgbClr val="742774"/>
                </a:solidFill>
                <a:latin typeface="Berlin Sans FB"/>
              </a:rPr>
              <a:t> août 2023 – </a:t>
            </a:r>
            <a:r>
              <a:rPr lang="fr-FR" sz="4400">
                <a:solidFill>
                  <a:srgbClr val="742774"/>
                </a:solidFill>
                <a:latin typeface="Berlin Sans FB"/>
              </a:rPr>
              <a:t>13h</a:t>
            </a:r>
            <a:endParaRPr lang="fr-FR" sz="3200">
              <a:solidFill>
                <a:srgbClr val="742774"/>
              </a:solidFill>
              <a:latin typeface="Berlin Sans FB"/>
            </a:endParaRPr>
          </a:p>
        </p:txBody>
      </p:sp>
      <p:pic>
        <p:nvPicPr>
          <p:cNvPr id="30" name="Graphique 29">
            <a:extLst>
              <a:ext uri="{FF2B5EF4-FFF2-40B4-BE49-F238E27FC236}">
                <a16:creationId xmlns:a16="http://schemas.microsoft.com/office/drawing/2014/main" id="{51280109-CA61-49B8-84B4-C38213CD39B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875633" y="5678454"/>
            <a:ext cx="630000" cy="630000"/>
          </a:xfrm>
          <a:prstGeom prst="rect">
            <a:avLst/>
          </a:prstGeom>
        </p:spPr>
      </p:pic>
      <p:grpSp>
        <p:nvGrpSpPr>
          <p:cNvPr id="31" name="Groupe 30">
            <a:extLst>
              <a:ext uri="{FF2B5EF4-FFF2-40B4-BE49-F238E27FC236}">
                <a16:creationId xmlns:a16="http://schemas.microsoft.com/office/drawing/2014/main" id="{9F9E08F5-F89A-4DD1-A117-65EDE02C7677}"/>
              </a:ext>
            </a:extLst>
          </p:cNvPr>
          <p:cNvGrpSpPr/>
          <p:nvPr/>
        </p:nvGrpSpPr>
        <p:grpSpPr>
          <a:xfrm>
            <a:off x="10554947" y="2039032"/>
            <a:ext cx="1404384" cy="1636544"/>
            <a:chOff x="320191" y="927597"/>
            <a:chExt cx="1404384" cy="1636544"/>
          </a:xfrm>
        </p:grpSpPr>
        <p:pic>
          <p:nvPicPr>
            <p:cNvPr id="32" name="Graphique 31">
              <a:extLst>
                <a:ext uri="{FF2B5EF4-FFF2-40B4-BE49-F238E27FC236}">
                  <a16:creationId xmlns:a16="http://schemas.microsoft.com/office/drawing/2014/main" id="{8B386882-2951-4BB8-BBCF-C75552B7FB2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20191" y="927597"/>
              <a:ext cx="1215806" cy="1402853"/>
            </a:xfrm>
            <a:prstGeom prst="rect">
              <a:avLst/>
            </a:prstGeom>
          </p:spPr>
        </p:pic>
        <p:pic>
          <p:nvPicPr>
            <p:cNvPr id="33" name="Graphique 32">
              <a:extLst>
                <a:ext uri="{FF2B5EF4-FFF2-40B4-BE49-F238E27FC236}">
                  <a16:creationId xmlns:a16="http://schemas.microsoft.com/office/drawing/2014/main" id="{7C2CC8A2-6256-4DC6-A109-6E7334082C7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79530" y="1358320"/>
              <a:ext cx="1045045" cy="1205821"/>
            </a:xfrm>
            <a:prstGeom prst="rect">
              <a:avLst/>
            </a:prstGeom>
          </p:spPr>
        </p:pic>
        <p:pic>
          <p:nvPicPr>
            <p:cNvPr id="34" name="Graphique 33">
              <a:extLst>
                <a:ext uri="{FF2B5EF4-FFF2-40B4-BE49-F238E27FC236}">
                  <a16:creationId xmlns:a16="http://schemas.microsoft.com/office/drawing/2014/main" id="{169043E7-D295-4C01-8888-046C4EEC223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04793" y="1022587"/>
              <a:ext cx="794518" cy="916751"/>
            </a:xfrm>
            <a:prstGeom prst="rect">
              <a:avLst/>
            </a:prstGeom>
          </p:spPr>
        </p:pic>
      </p:grpSp>
      <p:pic>
        <p:nvPicPr>
          <p:cNvPr id="35" name="Graphique 34">
            <a:extLst>
              <a:ext uri="{FF2B5EF4-FFF2-40B4-BE49-F238E27FC236}">
                <a16:creationId xmlns:a16="http://schemas.microsoft.com/office/drawing/2014/main" id="{B2DA78D5-7F31-4149-B0ED-46171417482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875633" y="2517635"/>
            <a:ext cx="636152" cy="630000"/>
          </a:xfrm>
          <a:prstGeom prst="rect">
            <a:avLst/>
          </a:prstGeom>
        </p:spPr>
      </p:pic>
      <p:pic>
        <p:nvPicPr>
          <p:cNvPr id="37" name="Image 36">
            <a:extLst>
              <a:ext uri="{FF2B5EF4-FFF2-40B4-BE49-F238E27FC236}">
                <a16:creationId xmlns:a16="http://schemas.microsoft.com/office/drawing/2014/main" id="{DDCB2138-9DAD-4B7D-8846-B68288AF3EAC}"/>
              </a:ext>
            </a:extLst>
          </p:cNvPr>
          <p:cNvPicPr>
            <a:picLocks noChangeAspect="1"/>
          </p:cNvPicPr>
          <p:nvPr/>
        </p:nvPicPr>
        <p:blipFill>
          <a:blip r:embed="rId38">
            <a:extLst>
              <a:ext uri="{BEBA8EAE-BF5A-486C-A8C5-ECC9F3942E4B}">
                <a14:imgProps xmlns:a14="http://schemas.microsoft.com/office/drawing/2010/main">
                  <a14:imgLayer r:embed="rId39">
                    <a14:imgEffect>
                      <a14:saturation sat="0"/>
                    </a14:imgEffect>
                  </a14:imgLayer>
                </a14:imgProps>
              </a:ext>
              <a:ext uri="{28A0092B-C50C-407E-A947-70E740481C1C}">
                <a14:useLocalDpi xmlns:a14="http://schemas.microsoft.com/office/drawing/2010/main" val="0"/>
              </a:ext>
            </a:extLst>
          </a:blip>
          <a:srcRect/>
          <a:stretch/>
        </p:blipFill>
        <p:spPr>
          <a:xfrm>
            <a:off x="1396003" y="2155939"/>
            <a:ext cx="1041842" cy="1041842"/>
          </a:xfrm>
          <a:prstGeom prst="flowChartConnector">
            <a:avLst/>
          </a:prstGeom>
          <a:ln>
            <a:noFill/>
          </a:ln>
          <a:effectLst>
            <a:outerShdw blurRad="190500" algn="tl" rotWithShape="0">
              <a:srgbClr val="000000">
                <a:alpha val="70000"/>
              </a:srgbClr>
            </a:outerShdw>
          </a:effectLst>
        </p:spPr>
      </p:pic>
      <p:sp>
        <p:nvSpPr>
          <p:cNvPr id="38" name="ZoneTexte 37">
            <a:extLst>
              <a:ext uri="{FF2B5EF4-FFF2-40B4-BE49-F238E27FC236}">
                <a16:creationId xmlns:a16="http://schemas.microsoft.com/office/drawing/2014/main" id="{3AD62353-66DA-437B-A82D-75433367BE34}"/>
              </a:ext>
            </a:extLst>
          </p:cNvPr>
          <p:cNvSpPr txBox="1"/>
          <p:nvPr/>
        </p:nvSpPr>
        <p:spPr>
          <a:xfrm>
            <a:off x="2655486" y="2122188"/>
            <a:ext cx="2717411" cy="461665"/>
          </a:xfrm>
          <a:prstGeom prst="rect">
            <a:avLst/>
          </a:prstGeom>
          <a:noFill/>
        </p:spPr>
        <p:txBody>
          <a:bodyPr wrap="none" lIns="91440" tIns="45720" rIns="91440" bIns="45720" rtlCol="0" anchor="t">
            <a:spAutoFit/>
          </a:bodyPr>
          <a:lstStyle/>
          <a:p>
            <a:r>
              <a:rPr lang="fr-FR" sz="2400">
                <a:latin typeface="Segoe UI Semibold"/>
                <a:cs typeface="Segoe UI Semibold"/>
              </a:rPr>
              <a:t>Emmanuel GALLIS</a:t>
            </a:r>
            <a:endParaRPr lang="fr-FR">
              <a:latin typeface="Segoe UI Semibold"/>
              <a:cs typeface="Segoe UI Semibold"/>
            </a:endParaRPr>
          </a:p>
        </p:txBody>
      </p:sp>
      <p:sp>
        <p:nvSpPr>
          <p:cNvPr id="39" name="ZoneTexte 38">
            <a:extLst>
              <a:ext uri="{FF2B5EF4-FFF2-40B4-BE49-F238E27FC236}">
                <a16:creationId xmlns:a16="http://schemas.microsoft.com/office/drawing/2014/main" id="{C17792EC-B649-4521-8BC0-704F4F4F9823}"/>
              </a:ext>
            </a:extLst>
          </p:cNvPr>
          <p:cNvSpPr txBox="1"/>
          <p:nvPr/>
        </p:nvSpPr>
        <p:spPr>
          <a:xfrm>
            <a:off x="2655486" y="2602276"/>
            <a:ext cx="7021666" cy="646331"/>
          </a:xfrm>
          <a:prstGeom prst="rect">
            <a:avLst/>
          </a:prstGeom>
          <a:noFill/>
        </p:spPr>
        <p:txBody>
          <a:bodyPr wrap="none" lIns="91440" tIns="45720" rIns="91440" bIns="45720" rtlCol="0" anchor="t">
            <a:spAutoFit/>
          </a:bodyPr>
          <a:lstStyle/>
          <a:p>
            <a:r>
              <a:rPr lang="fr-FR">
                <a:solidFill>
                  <a:srgbClr val="742774"/>
                </a:solidFill>
                <a:latin typeface="Segoe UI Semibold"/>
                <a:cs typeface="Segoe UI Semibold"/>
              </a:rPr>
              <a:t>Power Apps </a:t>
            </a:r>
            <a:r>
              <a:rPr lang="fr-FR">
                <a:solidFill>
                  <a:srgbClr val="742774"/>
                </a:solidFill>
                <a:latin typeface="Segoe UI"/>
                <a:cs typeface="Segoe UI"/>
              </a:rPr>
              <a:t>:</a:t>
            </a:r>
            <a:r>
              <a:rPr lang="fr-FR">
                <a:latin typeface="Segoe UI"/>
                <a:cs typeface="Segoe UI"/>
              </a:rPr>
              <a:t> </a:t>
            </a:r>
            <a:r>
              <a:rPr lang="fr-FR" b="0" i="0">
                <a:effectLst/>
                <a:latin typeface="-apple-system"/>
              </a:rPr>
              <a:t>Générer un PDF dans Power Apps, sans Power Automate, </a:t>
            </a:r>
            <a:br>
              <a:rPr lang="fr-FR" b="0" i="0">
                <a:effectLst/>
                <a:latin typeface="-apple-system"/>
              </a:rPr>
            </a:br>
            <a:r>
              <a:rPr lang="fr-FR" b="0" i="0">
                <a:effectLst/>
                <a:latin typeface="-apple-system"/>
              </a:rPr>
              <a:t>	          avec gestion des sauts de page!</a:t>
            </a:r>
            <a:endParaRPr lang="fr-FR">
              <a:latin typeface="Segoe UI"/>
              <a:cs typeface="Segoe UI"/>
            </a:endParaRPr>
          </a:p>
        </p:txBody>
      </p:sp>
      <p:sp>
        <p:nvSpPr>
          <p:cNvPr id="41" name="ZoneTexte 40">
            <a:extLst>
              <a:ext uri="{FF2B5EF4-FFF2-40B4-BE49-F238E27FC236}">
                <a16:creationId xmlns:a16="http://schemas.microsoft.com/office/drawing/2014/main" id="{309B52EE-F75E-4904-AF65-5BA395A3D838}"/>
              </a:ext>
            </a:extLst>
          </p:cNvPr>
          <p:cNvSpPr txBox="1"/>
          <p:nvPr/>
        </p:nvSpPr>
        <p:spPr>
          <a:xfrm>
            <a:off x="3719454" y="3657537"/>
            <a:ext cx="3082895" cy="461665"/>
          </a:xfrm>
          <a:prstGeom prst="rect">
            <a:avLst/>
          </a:prstGeom>
          <a:noFill/>
        </p:spPr>
        <p:txBody>
          <a:bodyPr wrap="none" rtlCol="0">
            <a:spAutoFit/>
          </a:bodyPr>
          <a:lstStyle/>
          <a:p>
            <a:r>
              <a:rPr lang="fr-FR" sz="2400">
                <a:latin typeface="Segoe UI Semibold" panose="020B0702040204020203" pitchFamily="34" charset="0"/>
                <a:cs typeface="Segoe UI Semibold" panose="020B0702040204020203" pitchFamily="34" charset="0"/>
              </a:rPr>
              <a:t>Théophile CHIN-NIN</a:t>
            </a:r>
          </a:p>
        </p:txBody>
      </p:sp>
      <p:sp>
        <p:nvSpPr>
          <p:cNvPr id="42" name="ZoneTexte 41">
            <a:extLst>
              <a:ext uri="{FF2B5EF4-FFF2-40B4-BE49-F238E27FC236}">
                <a16:creationId xmlns:a16="http://schemas.microsoft.com/office/drawing/2014/main" id="{4BCB5372-1AB6-44A8-AD04-1395BEABC92C}"/>
              </a:ext>
            </a:extLst>
          </p:cNvPr>
          <p:cNvSpPr txBox="1"/>
          <p:nvPr/>
        </p:nvSpPr>
        <p:spPr>
          <a:xfrm>
            <a:off x="3719454" y="4156047"/>
            <a:ext cx="5846793" cy="369332"/>
          </a:xfrm>
          <a:prstGeom prst="rect">
            <a:avLst/>
          </a:prstGeom>
          <a:noFill/>
        </p:spPr>
        <p:txBody>
          <a:bodyPr wrap="none" rtlCol="0">
            <a:spAutoFit/>
          </a:bodyPr>
          <a:lstStyle/>
          <a:p>
            <a:r>
              <a:rPr lang="fr-FR">
                <a:solidFill>
                  <a:srgbClr val="742774"/>
                </a:solidFill>
                <a:latin typeface="Segoe UI Semibold" panose="020B0702040204020203" pitchFamily="34" charset="0"/>
                <a:cs typeface="Segoe UI Semibold" panose="020B0702040204020203" pitchFamily="34" charset="0"/>
              </a:rPr>
              <a:t>Power Platform </a:t>
            </a:r>
            <a:r>
              <a:rPr lang="fr-FR">
                <a:latin typeface="Segoe UI" panose="020B0502040204020203" pitchFamily="34" charset="0"/>
                <a:cs typeface="Segoe UI" panose="020B0502040204020203" pitchFamily="34" charset="0"/>
              </a:rPr>
              <a:t>: </a:t>
            </a:r>
            <a:r>
              <a:rPr lang="fr-FR" b="0" i="0">
                <a:effectLst/>
                <a:latin typeface="-apple-system"/>
              </a:rPr>
              <a:t>Découverte des Pipelines Power Platform</a:t>
            </a:r>
            <a:endParaRPr lang="fr-FR">
              <a:latin typeface="Segoe UI" panose="020B0502040204020203" pitchFamily="34" charset="0"/>
              <a:cs typeface="Segoe UI" panose="020B0502040204020203" pitchFamily="34" charset="0"/>
            </a:endParaRPr>
          </a:p>
        </p:txBody>
      </p:sp>
      <p:pic>
        <p:nvPicPr>
          <p:cNvPr id="76" name="Image 75">
            <a:extLst>
              <a:ext uri="{FF2B5EF4-FFF2-40B4-BE49-F238E27FC236}">
                <a16:creationId xmlns:a16="http://schemas.microsoft.com/office/drawing/2014/main" id="{C329057C-A703-4234-8C36-15BC675BA225}"/>
              </a:ext>
            </a:extLst>
          </p:cNvPr>
          <p:cNvPicPr>
            <a:picLocks noChangeAspect="1"/>
          </p:cNvPicPr>
          <p:nvPr/>
        </p:nvPicPr>
        <p:blipFill>
          <a:blip r:embed="rId40">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rcRect/>
          <a:stretch/>
        </p:blipFill>
        <p:spPr>
          <a:xfrm>
            <a:off x="2297268" y="3657537"/>
            <a:ext cx="1041842" cy="1041842"/>
          </a:xfrm>
          <a:prstGeom prst="flowChartConnector">
            <a:avLst/>
          </a:prstGeom>
          <a:ln>
            <a:noFill/>
          </a:ln>
          <a:effectLst>
            <a:outerShdw blurRad="190500" algn="tl" rotWithShape="0">
              <a:srgbClr val="000000">
                <a:alpha val="70000"/>
              </a:srgbClr>
            </a:outerShdw>
          </a:effectLst>
        </p:spPr>
      </p:pic>
      <p:sp>
        <p:nvSpPr>
          <p:cNvPr id="77" name="ZoneTexte 76">
            <a:extLst>
              <a:ext uri="{FF2B5EF4-FFF2-40B4-BE49-F238E27FC236}">
                <a16:creationId xmlns:a16="http://schemas.microsoft.com/office/drawing/2014/main" id="{1A19530D-316C-4F74-AFDA-C21D685B312D}"/>
              </a:ext>
            </a:extLst>
          </p:cNvPr>
          <p:cNvSpPr txBox="1"/>
          <p:nvPr/>
        </p:nvSpPr>
        <p:spPr>
          <a:xfrm>
            <a:off x="5428452" y="5454120"/>
            <a:ext cx="4438431" cy="830997"/>
          </a:xfrm>
          <a:prstGeom prst="rect">
            <a:avLst/>
          </a:prstGeom>
          <a:noFill/>
        </p:spPr>
        <p:txBody>
          <a:bodyPr wrap="square" rtlCol="0">
            <a:spAutoFit/>
          </a:bodyPr>
          <a:lstStyle/>
          <a:p>
            <a:pPr algn="ctr"/>
            <a:r>
              <a:rPr lang="fr-FR" sz="2400">
                <a:solidFill>
                  <a:srgbClr val="742774"/>
                </a:solidFill>
                <a:latin typeface="Berlin Sans FB" panose="020E0602020502020306" pitchFamily="34" charset="0"/>
              </a:rPr>
              <a:t>+ les dernières nouveautés de la plateforme et de la communauté</a:t>
            </a:r>
          </a:p>
        </p:txBody>
      </p:sp>
    </p:spTree>
    <p:extLst>
      <p:ext uri="{BB962C8B-B14F-4D97-AF65-F5344CB8AC3E}">
        <p14:creationId xmlns:p14="http://schemas.microsoft.com/office/powerpoint/2010/main" val="1743216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noAutofit/>
          </a:bodyPr>
          <a:lstStyle/>
          <a:p>
            <a:br>
              <a:rPr lang="fr-FR" sz="4800"/>
            </a:br>
            <a:r>
              <a:rPr lang="fr-FR" sz="4400"/>
              <a:t>Découverte des Pipelines Power Platform</a:t>
            </a:r>
            <a:endParaRPr lang="fr-FR" sz="4800"/>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02038"/>
            <a:ext cx="7825160" cy="1649584"/>
          </a:xfrm>
        </p:spPr>
        <p:txBody>
          <a:bodyPr>
            <a:normAutofit/>
          </a:bodyPr>
          <a:lstStyle/>
          <a:p>
            <a:r>
              <a:rPr lang="fr-FR" b="0" i="0">
                <a:effectLst/>
                <a:latin typeface="-apple-system"/>
              </a:rPr>
              <a:t>Besoin de déployer vos solutions depuis votre environnement de DEV vers vos environnements d'UAT puis de PROD ? La fonctionnalité de Pipeline vous permettant de simplifier et rationnaliser vos déploiements. Découvrons cela ensemble !</a:t>
            </a:r>
            <a:endParaRPr lang="fr-FR" sz="3200"/>
          </a:p>
        </p:txBody>
      </p:sp>
      <p:pic>
        <p:nvPicPr>
          <p:cNvPr id="7" name="Image 6">
            <a:extLst>
              <a:ext uri="{FF2B5EF4-FFF2-40B4-BE49-F238E27FC236}">
                <a16:creationId xmlns:a16="http://schemas.microsoft.com/office/drawing/2014/main" id="{B0BD3314-776A-44E8-9050-B1333A39395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384055" y="673332"/>
            <a:ext cx="2582630" cy="2582630"/>
          </a:xfrm>
          <a:prstGeom prst="flowChartConnector">
            <a:avLst/>
          </a:prstGeom>
          <a:ln w="76200">
            <a:solidFill>
              <a:schemeClr val="bg1"/>
            </a:solidFill>
          </a:ln>
          <a:effectLst>
            <a:outerShdw blurRad="63500" sx="102000" sy="102000" algn="ctr" rotWithShape="0">
              <a:prstClr val="black">
                <a:alpha val="40000"/>
              </a:prstClr>
            </a:outerShdw>
          </a:effectLst>
        </p:spPr>
      </p:pic>
      <p:sp>
        <p:nvSpPr>
          <p:cNvPr id="8" name="Sous-titre 14">
            <a:extLst>
              <a:ext uri="{FF2B5EF4-FFF2-40B4-BE49-F238E27FC236}">
                <a16:creationId xmlns:a16="http://schemas.microsoft.com/office/drawing/2014/main" id="{88B82E67-C906-4FA9-BD44-A226DC6C19B0}"/>
              </a:ext>
            </a:extLst>
          </p:cNvPr>
          <p:cNvSpPr txBox="1">
            <a:spLocks/>
          </p:cNvSpPr>
          <p:nvPr/>
        </p:nvSpPr>
        <p:spPr>
          <a:xfrm>
            <a:off x="280087" y="3602038"/>
            <a:ext cx="2790567" cy="1649584"/>
          </a:xfrm>
          <a:prstGeom prst="rect">
            <a:avLst/>
          </a:prstGeom>
          <a:solidFill>
            <a:srgbClr val="D8D8D8">
              <a:alpha val="50000"/>
            </a:srgbClr>
          </a:solidFill>
        </p:spPr>
        <p:txBody>
          <a:bodyPr vert="horz" lIns="91440" tIns="45720" rIns="91440" bIns="45720" rtlCol="0">
            <a:normAutofit fontScale="55000" lnSpcReduction="20000"/>
          </a:bodyPr>
          <a:lstStyle>
            <a:lvl1pPr marL="0" indent="0" algn="l" defTabSz="914400" rtl="0" eaLnBrk="1" latinLnBrk="0" hangingPunct="1">
              <a:lnSpc>
                <a:spcPct val="90000"/>
              </a:lnSpc>
              <a:spcBef>
                <a:spcPts val="2400"/>
              </a:spcBef>
              <a:spcAft>
                <a:spcPts val="2400"/>
              </a:spcAft>
              <a:buFontTx/>
              <a:buNone/>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Clr>
                <a:srgbClr val="742774"/>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66FF"/>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F2C81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B556A"/>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400"/>
              </a:spcBef>
              <a:spcAft>
                <a:spcPts val="2400"/>
              </a:spcAft>
              <a:buClrTx/>
              <a:buSzTx/>
              <a:buFontTx/>
              <a:buNone/>
              <a:tabLst/>
              <a:defRPr/>
            </a:pPr>
            <a:r>
              <a:rPr kumimoji="0" lang="fr-FR" sz="36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rPr>
              <a:t>Théophile CHIN-NIN</a:t>
            </a:r>
            <a:br>
              <a:rPr kumimoji="0" lang="fr-FR" sz="36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rPr>
            </a:br>
            <a:br>
              <a:rPr kumimoji="0" lang="fr-FR" sz="36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rPr>
            </a:br>
            <a:r>
              <a:rPr kumimoji="0" lang="en-US" sz="36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rPr>
              <a:t>CTO &amp; Power Platform Solutions Architect Microsoft Business Applications MVP &amp; International Speaker</a:t>
            </a:r>
            <a:endParaRPr kumimoji="0" lang="fr-FR" sz="3600" b="0" i="0" u="none" strike="noStrike" kern="1200" cap="none" spc="0" normalizeH="0" baseline="0" noProof="0">
              <a:ln>
                <a:noFill/>
              </a:ln>
              <a:solidFill>
                <a:prstClr val="white"/>
              </a:solidFill>
              <a:effectLst/>
              <a:uLnTx/>
              <a:uFillTx/>
              <a:latin typeface="Bahnschrift Light SemiCondensed" panose="020B0502040204020203" pitchFamily="34" charset="0"/>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1200456511"/>
      </p:ext>
    </p:extLst>
  </p:cSld>
  <p:clrMapOvr>
    <a:masterClrMapping/>
  </p:clrMapOvr>
  <mc:AlternateContent xmlns:mc="http://schemas.openxmlformats.org/markup-compatibility/2006" xmlns:p14="http://schemas.microsoft.com/office/powerpoint/2010/main">
    <mc:Choice Requires="p14">
      <p:transition spd="slow" p14:dur="2000" advTm="6843"/>
    </mc:Choice>
    <mc:Fallback xmlns="">
      <p:transition spd="slow" advTm="684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DE7EB3-5896-C287-95F2-C39A538F19A4}"/>
              </a:ext>
            </a:extLst>
          </p:cNvPr>
          <p:cNvSpPr>
            <a:spLocks noGrp="1"/>
          </p:cNvSpPr>
          <p:nvPr>
            <p:ph type="title"/>
          </p:nvPr>
        </p:nvSpPr>
        <p:spPr/>
        <p:txBody>
          <a:bodyPr/>
          <a:lstStyle/>
          <a:p>
            <a:r>
              <a:rPr lang="fr-FR"/>
              <a:t>Pipeline Power Platform ?</a:t>
            </a:r>
          </a:p>
        </p:txBody>
      </p:sp>
      <p:sp>
        <p:nvSpPr>
          <p:cNvPr id="3" name="Espace réservé du contenu 2">
            <a:extLst>
              <a:ext uri="{FF2B5EF4-FFF2-40B4-BE49-F238E27FC236}">
                <a16:creationId xmlns:a16="http://schemas.microsoft.com/office/drawing/2014/main" id="{68FA2B03-250F-CE81-CE54-BD45089E5040}"/>
              </a:ext>
            </a:extLst>
          </p:cNvPr>
          <p:cNvSpPr>
            <a:spLocks noGrp="1"/>
          </p:cNvSpPr>
          <p:nvPr>
            <p:ph idx="1"/>
          </p:nvPr>
        </p:nvSpPr>
        <p:spPr/>
        <p:txBody>
          <a:bodyPr/>
          <a:lstStyle/>
          <a:p>
            <a:pPr marL="0" indent="0" algn="ctr">
              <a:buNone/>
            </a:pPr>
            <a:r>
              <a:rPr lang="fr-FR">
                <a:latin typeface="Segoe UI" panose="020B0502040204020203" pitchFamily="34" charset="0"/>
                <a:cs typeface="Segoe UI" panose="020B0502040204020203" pitchFamily="34" charset="0"/>
              </a:rPr>
              <a:t>« Un </a:t>
            </a:r>
            <a:r>
              <a:rPr lang="fr-FR" b="1">
                <a:latin typeface="Segoe UI" panose="020B0502040204020203" pitchFamily="34" charset="0"/>
                <a:cs typeface="Segoe UI" panose="020B0502040204020203" pitchFamily="34" charset="0"/>
              </a:rPr>
              <a:t>Pipeline</a:t>
            </a:r>
            <a:r>
              <a:rPr lang="fr-FR">
                <a:latin typeface="Segoe UI" panose="020B0502040204020203" pitchFamily="34" charset="0"/>
                <a:cs typeface="Segoe UI" panose="020B0502040204020203" pitchFamily="34" charset="0"/>
              </a:rPr>
              <a:t> est une série d’étape à réaliser en vue de distribuer une nouvelle version d’un logiciel »</a:t>
            </a:r>
          </a:p>
          <a:p>
            <a:pPr marL="0" indent="0">
              <a:buNone/>
            </a:pPr>
            <a:endParaRPr lang="fr-FR">
              <a:latin typeface="Segoe UI" panose="020B0502040204020203" pitchFamily="34" charset="0"/>
              <a:cs typeface="Segoe UI" panose="020B0502040204020203" pitchFamily="34" charset="0"/>
            </a:endParaRPr>
          </a:p>
          <a:p>
            <a:pPr marL="0" indent="0">
              <a:buNone/>
            </a:pPr>
            <a:r>
              <a:rPr lang="fr-FR">
                <a:latin typeface="Segoe UI" panose="020B0502040204020203" pitchFamily="34" charset="0"/>
                <a:cs typeface="Segoe UI" panose="020B0502040204020203" pitchFamily="34" charset="0"/>
              </a:rPr>
              <a:t>Quel est l’intérêt des Pipelines dans Power Platform ? </a:t>
            </a:r>
          </a:p>
          <a:p>
            <a:r>
              <a:rPr lang="fr-FR">
                <a:latin typeface="Segoe UI" panose="020B0502040204020203" pitchFamily="34" charset="0"/>
                <a:cs typeface="Segoe UI" panose="020B0502040204020203" pitchFamily="34" charset="0"/>
              </a:rPr>
              <a:t>Automatiser les déploiements</a:t>
            </a:r>
          </a:p>
          <a:p>
            <a:r>
              <a:rPr lang="fr-FR">
                <a:latin typeface="Segoe UI" panose="020B0502040204020203" pitchFamily="34" charset="0"/>
                <a:cs typeface="Segoe UI" panose="020B0502040204020203" pitchFamily="34" charset="0"/>
              </a:rPr>
              <a:t>Fiabiliser les déploiements</a:t>
            </a:r>
          </a:p>
        </p:txBody>
      </p:sp>
      <p:sp>
        <p:nvSpPr>
          <p:cNvPr id="4" name="Espace réservé du numéro de diapositive 3">
            <a:extLst>
              <a:ext uri="{FF2B5EF4-FFF2-40B4-BE49-F238E27FC236}">
                <a16:creationId xmlns:a16="http://schemas.microsoft.com/office/drawing/2014/main" id="{30DA1932-6422-B9D5-B5E0-DF59F7813409}"/>
              </a:ext>
            </a:extLst>
          </p:cNvPr>
          <p:cNvSpPr>
            <a:spLocks noGrp="1"/>
          </p:cNvSpPr>
          <p:nvPr>
            <p:ph type="sldNum" sz="quarter" idx="12"/>
          </p:nvPr>
        </p:nvSpPr>
        <p:spPr/>
        <p:txBody>
          <a:bodyPr/>
          <a:lstStyle/>
          <a:p>
            <a:fld id="{F2D2C361-7486-4AB1-8DE5-A0E4E1B2CF91}" type="slidenum">
              <a:rPr lang="fr-FR" smtClean="0"/>
              <a:t>11</a:t>
            </a:fld>
            <a:endParaRPr lang="fr-FR"/>
          </a:p>
        </p:txBody>
      </p:sp>
    </p:spTree>
    <p:extLst>
      <p:ext uri="{BB962C8B-B14F-4D97-AF65-F5344CB8AC3E}">
        <p14:creationId xmlns:p14="http://schemas.microsoft.com/office/powerpoint/2010/main" val="147076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07E5D8-1E97-8136-8AD8-9F0793C3ABAE}"/>
              </a:ext>
            </a:extLst>
          </p:cNvPr>
          <p:cNvSpPr/>
          <p:nvPr/>
        </p:nvSpPr>
        <p:spPr>
          <a:xfrm>
            <a:off x="712304" y="2890217"/>
            <a:ext cx="2991679" cy="150639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71DE7EB3-5896-C287-95F2-C39A538F19A4}"/>
              </a:ext>
            </a:extLst>
          </p:cNvPr>
          <p:cNvSpPr>
            <a:spLocks noGrp="1"/>
          </p:cNvSpPr>
          <p:nvPr>
            <p:ph type="title"/>
          </p:nvPr>
        </p:nvSpPr>
        <p:spPr/>
        <p:txBody>
          <a:bodyPr/>
          <a:lstStyle/>
          <a:p>
            <a:r>
              <a:rPr lang="fr-FR"/>
              <a:t>ALM Automatisé ? On sait déjà faire !</a:t>
            </a:r>
          </a:p>
        </p:txBody>
      </p:sp>
      <p:sp>
        <p:nvSpPr>
          <p:cNvPr id="4" name="Espace réservé du numéro de diapositive 3">
            <a:extLst>
              <a:ext uri="{FF2B5EF4-FFF2-40B4-BE49-F238E27FC236}">
                <a16:creationId xmlns:a16="http://schemas.microsoft.com/office/drawing/2014/main" id="{30DA1932-6422-B9D5-B5E0-DF59F7813409}"/>
              </a:ext>
            </a:extLst>
          </p:cNvPr>
          <p:cNvSpPr>
            <a:spLocks noGrp="1"/>
          </p:cNvSpPr>
          <p:nvPr>
            <p:ph type="sldNum" sz="quarter" idx="12"/>
          </p:nvPr>
        </p:nvSpPr>
        <p:spPr/>
        <p:txBody>
          <a:bodyPr/>
          <a:lstStyle/>
          <a:p>
            <a:fld id="{F2D2C361-7486-4AB1-8DE5-A0E4E1B2CF91}" type="slidenum">
              <a:rPr lang="fr-FR" smtClean="0"/>
              <a:t>12</a:t>
            </a:fld>
            <a:endParaRPr lang="fr-FR"/>
          </a:p>
        </p:txBody>
      </p:sp>
      <p:pic>
        <p:nvPicPr>
          <p:cNvPr id="1026" name="Picture 2" descr="Azure Pipelines Logo PNG Vector (PDF) Free Download">
            <a:extLst>
              <a:ext uri="{FF2B5EF4-FFF2-40B4-BE49-F238E27FC236}">
                <a16:creationId xmlns:a16="http://schemas.microsoft.com/office/drawing/2014/main" id="{15FE3FEC-2C60-FFDF-846D-5FBE6D59E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721" y="3022534"/>
            <a:ext cx="887730" cy="8877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A985AE4-9362-FA22-4BEC-1876E89CE6A2}"/>
              </a:ext>
            </a:extLst>
          </p:cNvPr>
          <p:cNvSpPr txBox="1"/>
          <p:nvPr/>
        </p:nvSpPr>
        <p:spPr>
          <a:xfrm>
            <a:off x="1456357" y="3951981"/>
            <a:ext cx="1576457" cy="369332"/>
          </a:xfrm>
          <a:prstGeom prst="rect">
            <a:avLst/>
          </a:prstGeom>
          <a:noFill/>
        </p:spPr>
        <p:txBody>
          <a:bodyPr wrap="none" rtlCol="0">
            <a:spAutoFit/>
          </a:bodyPr>
          <a:lstStyle/>
          <a:p>
            <a:r>
              <a:rPr lang="fr-FR" b="1"/>
              <a:t>Azure DevOps</a:t>
            </a:r>
          </a:p>
        </p:txBody>
      </p:sp>
      <p:sp>
        <p:nvSpPr>
          <p:cNvPr id="7" name="Rectangle 6">
            <a:extLst>
              <a:ext uri="{FF2B5EF4-FFF2-40B4-BE49-F238E27FC236}">
                <a16:creationId xmlns:a16="http://schemas.microsoft.com/office/drawing/2014/main" id="{C186ACC3-64CA-CA39-381C-BD0DC9E39D22}"/>
              </a:ext>
            </a:extLst>
          </p:cNvPr>
          <p:cNvSpPr/>
          <p:nvPr/>
        </p:nvSpPr>
        <p:spPr>
          <a:xfrm>
            <a:off x="712304" y="1665268"/>
            <a:ext cx="6080760" cy="987898"/>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790BB571-B8F0-0F77-A51A-2098652050C9}"/>
              </a:ext>
            </a:extLst>
          </p:cNvPr>
          <p:cNvSpPr/>
          <p:nvPr/>
        </p:nvSpPr>
        <p:spPr>
          <a:xfrm>
            <a:off x="3969026" y="2890217"/>
            <a:ext cx="2824038" cy="150639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2">
            <a:extLst>
              <a:ext uri="{FF2B5EF4-FFF2-40B4-BE49-F238E27FC236}">
                <a16:creationId xmlns:a16="http://schemas.microsoft.com/office/drawing/2014/main" id="{2CEFB6AF-B801-F8E7-6456-34CD68ADB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937180" y="2964660"/>
            <a:ext cx="887730" cy="88773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DCBF3C5-F91C-CEF4-BEBD-1E6F329DCA60}"/>
              </a:ext>
            </a:extLst>
          </p:cNvPr>
          <p:cNvSpPr txBox="1"/>
          <p:nvPr/>
        </p:nvSpPr>
        <p:spPr>
          <a:xfrm>
            <a:off x="4937180" y="3939573"/>
            <a:ext cx="861133" cy="369332"/>
          </a:xfrm>
          <a:prstGeom prst="rect">
            <a:avLst/>
          </a:prstGeom>
          <a:noFill/>
        </p:spPr>
        <p:txBody>
          <a:bodyPr wrap="none" rtlCol="0">
            <a:spAutoFit/>
          </a:bodyPr>
          <a:lstStyle/>
          <a:p>
            <a:r>
              <a:rPr lang="fr-FR" b="1"/>
              <a:t>GitHub</a:t>
            </a:r>
          </a:p>
        </p:txBody>
      </p:sp>
      <p:pic>
        <p:nvPicPr>
          <p:cNvPr id="1028" name="Picture 4" descr="Power Platform Tools - Visual Studio Marketplace">
            <a:extLst>
              <a:ext uri="{FF2B5EF4-FFF2-40B4-BE49-F238E27FC236}">
                <a16:creationId xmlns:a16="http://schemas.microsoft.com/office/drawing/2014/main" id="{048D02EB-B0E1-B2AB-C93D-F34957DD0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814" y="1759344"/>
            <a:ext cx="730637" cy="73063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1A1B3B8-5F8D-EA9E-1335-C99392582C21}"/>
              </a:ext>
            </a:extLst>
          </p:cNvPr>
          <p:cNvSpPr txBox="1"/>
          <p:nvPr/>
        </p:nvSpPr>
        <p:spPr>
          <a:xfrm>
            <a:off x="2794827" y="1804176"/>
            <a:ext cx="3258136" cy="646331"/>
          </a:xfrm>
          <a:prstGeom prst="rect">
            <a:avLst/>
          </a:prstGeom>
          <a:noFill/>
        </p:spPr>
        <p:txBody>
          <a:bodyPr wrap="none" rtlCol="0">
            <a:spAutoFit/>
          </a:bodyPr>
          <a:lstStyle/>
          <a:p>
            <a:r>
              <a:rPr lang="fr-FR" b="1"/>
              <a:t>Power Platform </a:t>
            </a:r>
            <a:r>
              <a:rPr lang="fr-FR" b="1" err="1"/>
              <a:t>Developer</a:t>
            </a:r>
            <a:r>
              <a:rPr lang="fr-FR" b="1"/>
              <a:t> Tools</a:t>
            </a:r>
          </a:p>
          <a:p>
            <a:r>
              <a:rPr lang="fr-FR" b="1"/>
              <a:t>(</a:t>
            </a:r>
            <a:r>
              <a:rPr lang="fr-FR" b="1" err="1"/>
              <a:t>pac</a:t>
            </a:r>
            <a:r>
              <a:rPr lang="fr-FR" b="1"/>
              <a:t> cli)</a:t>
            </a:r>
          </a:p>
        </p:txBody>
      </p:sp>
      <p:sp>
        <p:nvSpPr>
          <p:cNvPr id="13" name="Rectangle 12">
            <a:extLst>
              <a:ext uri="{FF2B5EF4-FFF2-40B4-BE49-F238E27FC236}">
                <a16:creationId xmlns:a16="http://schemas.microsoft.com/office/drawing/2014/main" id="{980E22E2-B879-28F6-94F7-FC4C95CC7012}"/>
              </a:ext>
            </a:extLst>
          </p:cNvPr>
          <p:cNvSpPr/>
          <p:nvPr/>
        </p:nvSpPr>
        <p:spPr>
          <a:xfrm>
            <a:off x="712304" y="4633658"/>
            <a:ext cx="6080760" cy="987898"/>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0" name="Picture 6" descr="Power CAT - Microsoft Power Customer Advisory Team">
            <a:extLst>
              <a:ext uri="{FF2B5EF4-FFF2-40B4-BE49-F238E27FC236}">
                <a16:creationId xmlns:a16="http://schemas.microsoft.com/office/drawing/2014/main" id="{7725FB83-D4BE-17AD-09A4-A6513BD435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7814" y="4809897"/>
            <a:ext cx="1576457" cy="617474"/>
          </a:xfrm>
          <a:prstGeom prst="rect">
            <a:avLst/>
          </a:prstGeom>
          <a:solidFill>
            <a:schemeClr val="tx1"/>
          </a:solidFill>
        </p:spPr>
      </p:pic>
      <p:sp>
        <p:nvSpPr>
          <p:cNvPr id="14" name="TextBox 13">
            <a:extLst>
              <a:ext uri="{FF2B5EF4-FFF2-40B4-BE49-F238E27FC236}">
                <a16:creationId xmlns:a16="http://schemas.microsoft.com/office/drawing/2014/main" id="{B1C79D52-A4E0-A4CA-40E5-47884E5BBE7D}"/>
              </a:ext>
            </a:extLst>
          </p:cNvPr>
          <p:cNvSpPr txBox="1"/>
          <p:nvPr/>
        </p:nvSpPr>
        <p:spPr>
          <a:xfrm>
            <a:off x="3637875" y="4942941"/>
            <a:ext cx="1767022" cy="369332"/>
          </a:xfrm>
          <a:prstGeom prst="rect">
            <a:avLst/>
          </a:prstGeom>
          <a:noFill/>
        </p:spPr>
        <p:txBody>
          <a:bodyPr wrap="none" rtlCol="0">
            <a:spAutoFit/>
          </a:bodyPr>
          <a:lstStyle/>
          <a:p>
            <a:r>
              <a:rPr lang="fr-FR" b="1"/>
              <a:t>ALM Accelerator</a:t>
            </a:r>
          </a:p>
        </p:txBody>
      </p:sp>
      <p:sp>
        <p:nvSpPr>
          <p:cNvPr id="15" name="TextBox 14">
            <a:extLst>
              <a:ext uri="{FF2B5EF4-FFF2-40B4-BE49-F238E27FC236}">
                <a16:creationId xmlns:a16="http://schemas.microsoft.com/office/drawing/2014/main" id="{A62DABE9-432A-DEA1-CE99-3E3EC6DFEDF6}"/>
              </a:ext>
            </a:extLst>
          </p:cNvPr>
          <p:cNvSpPr txBox="1"/>
          <p:nvPr/>
        </p:nvSpPr>
        <p:spPr>
          <a:xfrm>
            <a:off x="7229059" y="1665268"/>
            <a:ext cx="4737654" cy="3416320"/>
          </a:xfrm>
          <a:prstGeom prst="rect">
            <a:avLst/>
          </a:prstGeom>
          <a:noFill/>
        </p:spPr>
        <p:txBody>
          <a:bodyPr wrap="square" rtlCol="0">
            <a:spAutoFit/>
          </a:bodyPr>
          <a:lstStyle/>
          <a:p>
            <a:pPr algn="ctr"/>
            <a:r>
              <a:rPr lang="fr-FR" b="1">
                <a:latin typeface="Segoe UI" panose="020B0502040204020203" pitchFamily="34" charset="0"/>
                <a:cs typeface="Segoe UI" panose="020B0502040204020203" pitchFamily="34" charset="0"/>
              </a:rPr>
              <a:t>Alors pourquoi une nouvelle façon de faire ?</a:t>
            </a:r>
          </a:p>
          <a:p>
            <a:endParaRPr lang="fr-FR">
              <a:latin typeface="Segoe UI" panose="020B0502040204020203" pitchFamily="34" charset="0"/>
              <a:cs typeface="Segoe UI" panose="020B0502040204020203" pitchFamily="34" charset="0"/>
            </a:endParaRPr>
          </a:p>
          <a:p>
            <a:pPr marL="342900" indent="-342900">
              <a:buFont typeface="+mj-lt"/>
              <a:buAutoNum type="arabicPeriod"/>
            </a:pPr>
            <a:r>
              <a:rPr lang="fr-FR">
                <a:latin typeface="Segoe UI" panose="020B0502040204020203" pitchFamily="34" charset="0"/>
                <a:cs typeface="Segoe UI" panose="020B0502040204020203" pitchFamily="34" charset="0"/>
              </a:rPr>
              <a:t>« </a:t>
            </a:r>
            <a:r>
              <a:rPr lang="fr-FR" err="1">
                <a:latin typeface="Segoe UI" panose="020B0502040204020203" pitchFamily="34" charset="0"/>
                <a:cs typeface="Segoe UI" panose="020B0502040204020203" pitchFamily="34" charset="0"/>
              </a:rPr>
              <a:t>InProduct</a:t>
            </a:r>
            <a:r>
              <a:rPr lang="fr-FR">
                <a:latin typeface="Segoe UI" panose="020B0502040204020203" pitchFamily="34" charset="0"/>
                <a:cs typeface="Segoe UI" panose="020B0502040204020203" pitchFamily="34" charset="0"/>
              </a:rPr>
              <a:t> » = Supporté par l’équipe Produit</a:t>
            </a:r>
          </a:p>
          <a:p>
            <a:pPr marL="342900" indent="-342900">
              <a:buFont typeface="+mj-lt"/>
              <a:buAutoNum type="arabicPeriod"/>
            </a:pPr>
            <a:endParaRPr lang="fr-FR">
              <a:latin typeface="Segoe UI" panose="020B0502040204020203" pitchFamily="34" charset="0"/>
              <a:cs typeface="Segoe UI" panose="020B0502040204020203" pitchFamily="34" charset="0"/>
            </a:endParaRPr>
          </a:p>
          <a:p>
            <a:pPr marL="342900" indent="-342900">
              <a:buFont typeface="+mj-lt"/>
              <a:buAutoNum type="arabicPeriod"/>
            </a:pPr>
            <a:r>
              <a:rPr lang="fr-FR">
                <a:latin typeface="Segoe UI" panose="020B0502040204020203" pitchFamily="34" charset="0"/>
                <a:cs typeface="Segoe UI" panose="020B0502040204020203" pitchFamily="34" charset="0"/>
              </a:rPr>
              <a:t>Simplicité </a:t>
            </a:r>
          </a:p>
          <a:p>
            <a:pPr marL="800100" lvl="1" indent="-342900">
              <a:buFont typeface="Arial" panose="020B0604020202020204" pitchFamily="34" charset="0"/>
              <a:buChar char="•"/>
            </a:pPr>
            <a:r>
              <a:rPr lang="fr-FR">
                <a:latin typeface="Segoe UI" panose="020B0502040204020203" pitchFamily="34" charset="0"/>
                <a:cs typeface="Segoe UI" panose="020B0502040204020203" pitchFamily="34" charset="0"/>
              </a:rPr>
              <a:t>Pour les admins pour mettre en œuvre</a:t>
            </a:r>
          </a:p>
          <a:p>
            <a:pPr marL="800100" lvl="1" indent="-342900">
              <a:buFont typeface="Arial" panose="020B0604020202020204" pitchFamily="34" charset="0"/>
              <a:buChar char="•"/>
            </a:pPr>
            <a:r>
              <a:rPr lang="fr-FR">
                <a:latin typeface="Segoe UI" panose="020B0502040204020203" pitchFamily="34" charset="0"/>
                <a:cs typeface="Segoe UI" panose="020B0502040204020203" pitchFamily="34" charset="0"/>
              </a:rPr>
              <a:t>Pour les </a:t>
            </a:r>
            <a:r>
              <a:rPr lang="fr-FR" err="1">
                <a:latin typeface="Segoe UI" panose="020B0502040204020203" pitchFamily="34" charset="0"/>
                <a:cs typeface="Segoe UI" panose="020B0502040204020203" pitchFamily="34" charset="0"/>
              </a:rPr>
              <a:t>makers</a:t>
            </a:r>
            <a:r>
              <a:rPr lang="fr-FR">
                <a:latin typeface="Segoe UI" panose="020B0502040204020203" pitchFamily="34" charset="0"/>
                <a:cs typeface="Segoe UI" panose="020B0502040204020203" pitchFamily="34" charset="0"/>
              </a:rPr>
              <a:t> pour déployer</a:t>
            </a:r>
          </a:p>
          <a:p>
            <a:pPr marL="342900" indent="-342900">
              <a:buFont typeface="Arial" panose="020B0604020202020204" pitchFamily="34" charset="0"/>
              <a:buChar char="•"/>
            </a:pPr>
            <a:endParaRPr lang="fr-FR">
              <a:latin typeface="Segoe UI" panose="020B0502040204020203" pitchFamily="34" charset="0"/>
              <a:cs typeface="Segoe UI" panose="020B0502040204020203" pitchFamily="34" charset="0"/>
            </a:endParaRPr>
          </a:p>
          <a:p>
            <a:pPr marL="342900" indent="-342900">
              <a:buFont typeface="+mj-lt"/>
              <a:buAutoNum type="arabicPeriod"/>
            </a:pPr>
            <a:endParaRPr lang="fr-FR">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6780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030"/>
                                        </p:tgtEl>
                                        <p:attrNameLst>
                                          <p:attrName>style.visibility</p:attrName>
                                        </p:attrNameLst>
                                      </p:cBhvr>
                                      <p:to>
                                        <p:strVal val="visible"/>
                                      </p:to>
                                    </p:set>
                                    <p:animEffect transition="in" filter="fade">
                                      <p:cBhvr>
                                        <p:cTn id="30" dur="500"/>
                                        <p:tgtEl>
                                          <p:spTgt spid="10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9" grpId="0" animBg="1"/>
      <p:bldP spid="11" grpId="0"/>
      <p:bldP spid="13" grpId="0" animBg="1"/>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694540-F48A-1D44-BCCC-B2F98E054753}"/>
              </a:ext>
            </a:extLst>
          </p:cNvPr>
          <p:cNvSpPr>
            <a:spLocks noGrp="1"/>
          </p:cNvSpPr>
          <p:nvPr>
            <p:ph idx="1"/>
          </p:nvPr>
        </p:nvSpPr>
        <p:spPr>
          <a:xfrm>
            <a:off x="696145" y="1082198"/>
            <a:ext cx="10799710" cy="4693603"/>
          </a:xfrm>
        </p:spPr>
        <p:txBody>
          <a:bodyPr anchor="ctr">
            <a:normAutofit/>
          </a:bodyPr>
          <a:lstStyle/>
          <a:p>
            <a:pPr marL="0" indent="0" algn="ctr">
              <a:buNone/>
            </a:pPr>
            <a:r>
              <a:rPr lang="fr-FR" sz="11500"/>
              <a:t>DEMO</a:t>
            </a:r>
          </a:p>
        </p:txBody>
      </p:sp>
      <p:sp>
        <p:nvSpPr>
          <p:cNvPr id="4" name="Slide Number Placeholder 3">
            <a:extLst>
              <a:ext uri="{FF2B5EF4-FFF2-40B4-BE49-F238E27FC236}">
                <a16:creationId xmlns:a16="http://schemas.microsoft.com/office/drawing/2014/main" id="{8AAAC627-AD8F-D57E-21F6-CCD0C0517EF3}"/>
              </a:ext>
            </a:extLst>
          </p:cNvPr>
          <p:cNvSpPr>
            <a:spLocks noGrp="1"/>
          </p:cNvSpPr>
          <p:nvPr>
            <p:ph type="sldNum" sz="quarter" idx="12"/>
          </p:nvPr>
        </p:nvSpPr>
        <p:spPr/>
        <p:txBody>
          <a:bodyPr/>
          <a:lstStyle/>
          <a:p>
            <a:fld id="{F2D2C361-7486-4AB1-8DE5-A0E4E1B2CF91}" type="slidenum">
              <a:rPr lang="fr-FR" smtClean="0"/>
              <a:t>13</a:t>
            </a:fld>
            <a:endParaRPr lang="fr-FR"/>
          </a:p>
        </p:txBody>
      </p:sp>
    </p:spTree>
    <p:extLst>
      <p:ext uri="{BB962C8B-B14F-4D97-AF65-F5344CB8AC3E}">
        <p14:creationId xmlns:p14="http://schemas.microsoft.com/office/powerpoint/2010/main" val="3847184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AC71-6F3E-1672-2D78-B3070C7DC22B}"/>
              </a:ext>
            </a:extLst>
          </p:cNvPr>
          <p:cNvSpPr>
            <a:spLocks noGrp="1"/>
          </p:cNvSpPr>
          <p:nvPr>
            <p:ph type="title"/>
          </p:nvPr>
        </p:nvSpPr>
        <p:spPr/>
        <p:txBody>
          <a:bodyPr/>
          <a:lstStyle/>
          <a:p>
            <a:r>
              <a:rPr lang="fr-FR"/>
              <a:t>Les « </a:t>
            </a:r>
            <a:r>
              <a:rPr lang="fr-FR" err="1"/>
              <a:t>Take</a:t>
            </a:r>
            <a:r>
              <a:rPr lang="fr-FR"/>
              <a:t> </a:t>
            </a:r>
            <a:r>
              <a:rPr lang="fr-FR" err="1"/>
              <a:t>away</a:t>
            </a:r>
            <a:r>
              <a:rPr lang="fr-FR"/>
              <a:t> »</a:t>
            </a:r>
          </a:p>
        </p:txBody>
      </p:sp>
      <p:sp>
        <p:nvSpPr>
          <p:cNvPr id="3" name="Content Placeholder 2">
            <a:extLst>
              <a:ext uri="{FF2B5EF4-FFF2-40B4-BE49-F238E27FC236}">
                <a16:creationId xmlns:a16="http://schemas.microsoft.com/office/drawing/2014/main" id="{FE4A8674-B65C-B38E-124F-23EC67DFEB7A}"/>
              </a:ext>
            </a:extLst>
          </p:cNvPr>
          <p:cNvSpPr>
            <a:spLocks noGrp="1"/>
          </p:cNvSpPr>
          <p:nvPr>
            <p:ph idx="1"/>
          </p:nvPr>
        </p:nvSpPr>
        <p:spPr>
          <a:xfrm>
            <a:off x="554090" y="1190228"/>
            <a:ext cx="10799710" cy="3738880"/>
          </a:xfrm>
        </p:spPr>
        <p:txBody>
          <a:bodyPr>
            <a:normAutofit fontScale="85000" lnSpcReduction="10000"/>
          </a:bodyPr>
          <a:lstStyle/>
          <a:p>
            <a:pPr marL="514350" indent="-514350">
              <a:buFont typeface="+mj-lt"/>
              <a:buAutoNum type="arabicPeriod"/>
            </a:pPr>
            <a:r>
              <a:rPr lang="fr-FR" sz="2000">
                <a:latin typeface="Segoe UI" panose="020B0502040204020203" pitchFamily="34" charset="0"/>
                <a:cs typeface="Segoe UI" panose="020B0502040204020203" pitchFamily="34" charset="0"/>
              </a:rPr>
              <a:t>Pipeline est une </a:t>
            </a:r>
            <a:r>
              <a:rPr lang="fr-FR" sz="2000" err="1">
                <a:latin typeface="Segoe UI" panose="020B0502040204020203" pitchFamily="34" charset="0"/>
                <a:cs typeface="Segoe UI" panose="020B0502040204020203" pitchFamily="34" charset="0"/>
              </a:rPr>
              <a:t>feature</a:t>
            </a:r>
            <a:r>
              <a:rPr lang="fr-FR" sz="2000">
                <a:latin typeface="Segoe UI" panose="020B0502040204020203" pitchFamily="34" charset="0"/>
                <a:cs typeface="Segoe UI" panose="020B0502040204020203" pitchFamily="34" charset="0"/>
              </a:rPr>
              <a:t> de « </a:t>
            </a:r>
            <a:r>
              <a:rPr lang="fr-FR" sz="2000" b="1" err="1">
                <a:latin typeface="Segoe UI" panose="020B0502040204020203" pitchFamily="34" charset="0"/>
                <a:cs typeface="Segoe UI" panose="020B0502040204020203" pitchFamily="34" charset="0"/>
                <a:hlinkClick r:id="rId2"/>
              </a:rPr>
              <a:t>Managed</a:t>
            </a:r>
            <a:r>
              <a:rPr lang="fr-FR" sz="2000" b="1">
                <a:latin typeface="Segoe UI" panose="020B0502040204020203" pitchFamily="34" charset="0"/>
                <a:cs typeface="Segoe UI" panose="020B0502040204020203" pitchFamily="34" charset="0"/>
                <a:hlinkClick r:id="rId2"/>
              </a:rPr>
              <a:t> </a:t>
            </a:r>
            <a:r>
              <a:rPr lang="fr-FR" sz="2000" b="1" err="1">
                <a:latin typeface="Segoe UI" panose="020B0502040204020203" pitchFamily="34" charset="0"/>
                <a:cs typeface="Segoe UI" panose="020B0502040204020203" pitchFamily="34" charset="0"/>
                <a:hlinkClick r:id="rId2"/>
              </a:rPr>
              <a:t>Environment</a:t>
            </a:r>
            <a:r>
              <a:rPr lang="fr-FR" sz="2000">
                <a:latin typeface="Segoe UI" panose="020B0502040204020203" pitchFamily="34" charset="0"/>
                <a:cs typeface="Segoe UI" panose="020B0502040204020203" pitchFamily="34" charset="0"/>
                <a:hlinkClick r:id="rId2"/>
              </a:rPr>
              <a:t> </a:t>
            </a:r>
            <a:r>
              <a:rPr lang="fr-FR" sz="2000">
                <a:latin typeface="Segoe UI" panose="020B0502040204020203" pitchFamily="34" charset="0"/>
                <a:cs typeface="Segoe UI" panose="020B0502040204020203" pitchFamily="34" charset="0"/>
              </a:rPr>
              <a:t>» = Pipeline est une fonctionnalité « Premium »</a:t>
            </a:r>
          </a:p>
          <a:p>
            <a:pPr marL="514350" indent="-514350">
              <a:buFont typeface="+mj-lt"/>
              <a:buAutoNum type="arabicPeriod"/>
            </a:pPr>
            <a:r>
              <a:rPr lang="fr-FR" sz="2000">
                <a:latin typeface="Segoe UI" panose="020B0502040204020203" pitchFamily="34" charset="0"/>
                <a:cs typeface="Segoe UI" panose="020B0502040204020203" pitchFamily="34" charset="0"/>
              </a:rPr>
              <a:t>Installer les solutions de Pipelines sur un environnement dédié</a:t>
            </a:r>
          </a:p>
          <a:p>
            <a:pPr marL="514350" indent="-514350">
              <a:buFont typeface="+mj-lt"/>
              <a:buAutoNum type="arabicPeriod"/>
            </a:pPr>
            <a:r>
              <a:rPr lang="fr-FR" sz="2000">
                <a:latin typeface="Segoe UI" panose="020B0502040204020203" pitchFamily="34" charset="0"/>
                <a:cs typeface="Segoe UI" panose="020B0502040204020203" pitchFamily="34" charset="0"/>
              </a:rPr>
              <a:t>Possibilité d’étendre les pipelines grâce aux business events Dataverse inclus dans la solution</a:t>
            </a:r>
          </a:p>
          <a:p>
            <a:pPr marL="742950" lvl="1" indent="-514350"/>
            <a:r>
              <a:rPr lang="fr-FR" sz="1600">
                <a:latin typeface="Segoe UI" panose="020B0502040204020203" pitchFamily="34" charset="0"/>
                <a:cs typeface="Segoe UI" panose="020B0502040204020203" pitchFamily="34" charset="0"/>
              </a:rPr>
              <a:t>Notifications</a:t>
            </a:r>
          </a:p>
          <a:p>
            <a:pPr marL="742950" lvl="1" indent="-514350"/>
            <a:r>
              <a:rPr lang="fr-FR" sz="1600">
                <a:latin typeface="Segoe UI" panose="020B0502040204020203" pitchFamily="34" charset="0"/>
                <a:cs typeface="Segoe UI" panose="020B0502040204020203" pitchFamily="34" charset="0"/>
              </a:rPr>
              <a:t>Extraction  de code source</a:t>
            </a:r>
          </a:p>
          <a:p>
            <a:pPr marL="742950" lvl="1" indent="-514350"/>
            <a:r>
              <a:rPr lang="fr-FR" sz="1600" err="1">
                <a:latin typeface="Segoe UI" panose="020B0502040204020203" pitchFamily="34" charset="0"/>
                <a:cs typeface="Segoe UI" panose="020B0502040204020203" pitchFamily="34" charset="0"/>
              </a:rPr>
              <a:t>PréDeployment</a:t>
            </a:r>
            <a:r>
              <a:rPr lang="fr-FR" sz="1600">
                <a:latin typeface="Segoe UI" panose="020B0502040204020203" pitchFamily="34" charset="0"/>
                <a:cs typeface="Segoe UI" panose="020B0502040204020203" pitchFamily="34" charset="0"/>
              </a:rPr>
              <a:t> process / </a:t>
            </a:r>
            <a:r>
              <a:rPr lang="fr-FR" sz="1600" err="1">
                <a:latin typeface="Segoe UI" panose="020B0502040204020203" pitchFamily="34" charset="0"/>
                <a:cs typeface="Segoe UI" panose="020B0502040204020203" pitchFamily="34" charset="0"/>
              </a:rPr>
              <a:t>gates</a:t>
            </a:r>
            <a:r>
              <a:rPr lang="fr-FR" sz="1600">
                <a:latin typeface="Segoe UI" panose="020B0502040204020203" pitchFamily="34" charset="0"/>
                <a:cs typeface="Segoe UI" panose="020B0502040204020203" pitchFamily="34" charset="0"/>
              </a:rPr>
              <a:t> </a:t>
            </a:r>
          </a:p>
          <a:p>
            <a:pPr marL="742950" lvl="1" indent="-514350"/>
            <a:r>
              <a:rPr lang="fr-FR" sz="1600">
                <a:latin typeface="Segoe UI" panose="020B0502040204020203" pitchFamily="34" charset="0"/>
                <a:cs typeface="Segoe UI" panose="020B0502040204020203" pitchFamily="34" charset="0"/>
              </a:rPr>
              <a:t>….</a:t>
            </a:r>
          </a:p>
          <a:p>
            <a:pPr marL="514350" indent="-514350">
              <a:buFont typeface="+mj-lt"/>
              <a:buAutoNum type="arabicPeriod"/>
            </a:pPr>
            <a:r>
              <a:rPr lang="fr-FR" sz="2000">
                <a:latin typeface="Segoe UI" panose="020B0502040204020203" pitchFamily="34" charset="0"/>
                <a:cs typeface="Segoe UI" panose="020B0502040204020203" pitchFamily="34" charset="0"/>
              </a:rPr>
              <a:t>Partager le record « Pipeline » en lecture à un utilisateur pour qu’il puisse l’utiliser</a:t>
            </a:r>
          </a:p>
          <a:p>
            <a:pPr marL="514350" indent="-514350">
              <a:buFont typeface="+mj-lt"/>
              <a:buAutoNum type="arabicPeriod"/>
            </a:pPr>
            <a:r>
              <a:rPr lang="fr-FR" sz="2000">
                <a:latin typeface="Segoe UI" panose="020B0502040204020203" pitchFamily="34" charset="0"/>
                <a:cs typeface="Segoe UI" panose="020B0502040204020203" pitchFamily="34" charset="0"/>
              </a:rPr>
              <a:t>L’utilisateur qui lance le pipeline doit avoir les droits pour déployer sur l’environnement cible</a:t>
            </a:r>
          </a:p>
          <a:p>
            <a:pPr marL="514350" indent="-514350">
              <a:buFont typeface="+mj-lt"/>
              <a:buAutoNum type="arabicPeriod"/>
            </a:pPr>
            <a:r>
              <a:rPr lang="fr-FR" sz="2000">
                <a:latin typeface="Segoe UI" panose="020B0502040204020203" pitchFamily="34" charset="0"/>
                <a:cs typeface="Segoe UI" panose="020B0502040204020203" pitchFamily="34" charset="0"/>
              </a:rPr>
              <a:t>L’authentification par Service Principal est en roadmap</a:t>
            </a:r>
          </a:p>
          <a:p>
            <a:pPr marL="514350" indent="-514350">
              <a:buFont typeface="+mj-lt"/>
              <a:buAutoNum type="arabicPeriod"/>
            </a:pPr>
            <a:r>
              <a:rPr lang="fr-FR" sz="2000">
                <a:latin typeface="Segoe UI" panose="020B0502040204020203" pitchFamily="34" charset="0"/>
                <a:cs typeface="Segoe UI" panose="020B0502040204020203" pitchFamily="34" charset="0"/>
              </a:rPr>
              <a:t>La génération des « </a:t>
            </a:r>
            <a:r>
              <a:rPr lang="fr-FR" sz="2000" err="1">
                <a:latin typeface="Segoe UI" panose="020B0502040204020203" pitchFamily="34" charset="0"/>
                <a:cs typeface="Segoe UI" panose="020B0502040204020203" pitchFamily="34" charset="0"/>
              </a:rPr>
              <a:t>ReleaseNotes</a:t>
            </a:r>
            <a:r>
              <a:rPr lang="fr-FR" sz="2000">
                <a:latin typeface="Segoe UI" panose="020B0502040204020203" pitchFamily="34" charset="0"/>
                <a:cs typeface="Segoe UI" panose="020B0502040204020203" pitchFamily="34" charset="0"/>
              </a:rPr>
              <a:t> » par IA est déjà disponible aux US !</a:t>
            </a:r>
          </a:p>
        </p:txBody>
      </p:sp>
      <p:sp>
        <p:nvSpPr>
          <p:cNvPr id="4" name="Slide Number Placeholder 3">
            <a:extLst>
              <a:ext uri="{FF2B5EF4-FFF2-40B4-BE49-F238E27FC236}">
                <a16:creationId xmlns:a16="http://schemas.microsoft.com/office/drawing/2014/main" id="{028C5A1D-5CD9-E7C2-4DFD-1998B35C2445}"/>
              </a:ext>
            </a:extLst>
          </p:cNvPr>
          <p:cNvSpPr>
            <a:spLocks noGrp="1"/>
          </p:cNvSpPr>
          <p:nvPr>
            <p:ph type="sldNum" sz="quarter" idx="12"/>
          </p:nvPr>
        </p:nvSpPr>
        <p:spPr/>
        <p:txBody>
          <a:bodyPr/>
          <a:lstStyle/>
          <a:p>
            <a:fld id="{F2D2C361-7486-4AB1-8DE5-A0E4E1B2CF91}" type="slidenum">
              <a:rPr lang="fr-FR" smtClean="0"/>
              <a:t>14</a:t>
            </a:fld>
            <a:endParaRPr lang="fr-FR"/>
          </a:p>
        </p:txBody>
      </p:sp>
      <p:sp>
        <p:nvSpPr>
          <p:cNvPr id="6" name="TextBox 5">
            <a:extLst>
              <a:ext uri="{FF2B5EF4-FFF2-40B4-BE49-F238E27FC236}">
                <a16:creationId xmlns:a16="http://schemas.microsoft.com/office/drawing/2014/main" id="{4EF78779-0C6F-907C-F85B-01FB87445C4C}"/>
              </a:ext>
            </a:extLst>
          </p:cNvPr>
          <p:cNvSpPr txBox="1"/>
          <p:nvPr/>
        </p:nvSpPr>
        <p:spPr>
          <a:xfrm>
            <a:off x="923862" y="5084212"/>
            <a:ext cx="10353040" cy="954107"/>
          </a:xfrm>
          <a:prstGeom prst="rect">
            <a:avLst/>
          </a:prstGeom>
          <a:noFill/>
        </p:spPr>
        <p:txBody>
          <a:bodyPr wrap="square">
            <a:spAutoFit/>
          </a:bodyPr>
          <a:lstStyle/>
          <a:p>
            <a:pPr marL="285750" indent="-285750">
              <a:buFont typeface="Arial" panose="020B0604020202020204" pitchFamily="34" charset="0"/>
              <a:buChar char="•"/>
            </a:pPr>
            <a:r>
              <a:rPr lang="fr-FR" sz="1400">
                <a:hlinkClick r:id="rId3"/>
              </a:rPr>
              <a:t>https://powerapps.microsoft.com/en-us/blog/pipelines-in-power-platform-is-generally-available-ga</a:t>
            </a:r>
            <a:endParaRPr lang="fr-FR" sz="1400"/>
          </a:p>
          <a:p>
            <a:pPr marL="285750" indent="-285750">
              <a:buFont typeface="Arial" panose="020B0604020202020204" pitchFamily="34" charset="0"/>
              <a:buChar char="•"/>
            </a:pPr>
            <a:r>
              <a:rPr lang="fr-FR" sz="1400">
                <a:hlinkClick r:id="rId4"/>
              </a:rPr>
              <a:t>https://learn.microsoft.com/en-us/power-platform/alm/pipelines</a:t>
            </a:r>
            <a:endParaRPr lang="fr-FR" sz="1400"/>
          </a:p>
          <a:p>
            <a:pPr marL="285750" indent="-285750">
              <a:buFont typeface="Arial" panose="020B0604020202020204" pitchFamily="34" charset="0"/>
              <a:buChar char="•"/>
            </a:pPr>
            <a:r>
              <a:rPr lang="fr-FR" sz="1400">
                <a:hlinkClick r:id="rId5"/>
              </a:rPr>
              <a:t>https://learn.microsoft.com/en-us/power-platform/alm/set-up-pipelines</a:t>
            </a:r>
            <a:endParaRPr lang="fr-FR" sz="1400"/>
          </a:p>
          <a:p>
            <a:pPr marL="285750" indent="-285750">
              <a:buFont typeface="Arial" panose="020B0604020202020204" pitchFamily="34" charset="0"/>
              <a:buChar char="•"/>
            </a:pPr>
            <a:r>
              <a:rPr lang="fr-FR" sz="1400">
                <a:hlinkClick r:id="rId6"/>
              </a:rPr>
              <a:t>https://learn.microsoft.com/en-us/power-platform/alm/extend-pipelines</a:t>
            </a:r>
            <a:endParaRPr lang="fr-FR" sz="1400"/>
          </a:p>
        </p:txBody>
      </p:sp>
    </p:spTree>
    <p:extLst>
      <p:ext uri="{BB962C8B-B14F-4D97-AF65-F5344CB8AC3E}">
        <p14:creationId xmlns:p14="http://schemas.microsoft.com/office/powerpoint/2010/main" val="888328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lstStyle/>
          <a:p>
            <a:r>
              <a:rPr lang="fr-FR"/>
              <a:t>Nouveautés, liens pratiques, …</a:t>
            </a:r>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37891"/>
            <a:ext cx="7825160" cy="1213802"/>
          </a:xfrm>
        </p:spPr>
        <p:txBody>
          <a:bodyPr>
            <a:normAutofit/>
          </a:bodyPr>
          <a:lstStyle/>
          <a:p>
            <a:r>
              <a:rPr lang="fr-FR" sz="2800"/>
              <a:t>Echanger librement avec les experts de la communauté Francophone Power Platform, …</a:t>
            </a:r>
          </a:p>
        </p:txBody>
      </p:sp>
    </p:spTree>
    <p:custDataLst>
      <p:tags r:id="rId1"/>
    </p:custDataLst>
    <p:extLst>
      <p:ext uri="{BB962C8B-B14F-4D97-AF65-F5344CB8AC3E}">
        <p14:creationId xmlns:p14="http://schemas.microsoft.com/office/powerpoint/2010/main" val="419931507"/>
      </p:ext>
    </p:extLst>
  </p:cSld>
  <p:clrMapOvr>
    <a:masterClrMapping/>
  </p:clrMapOvr>
  <mc:AlternateContent xmlns:mc="http://schemas.openxmlformats.org/markup-compatibility/2006" xmlns:p14="http://schemas.microsoft.com/office/powerpoint/2010/main">
    <mc:Choice Requires="p14">
      <p:transition spd="slow" p14:dur="2000" advTm="4680"/>
    </mc:Choice>
    <mc:Fallback xmlns="">
      <p:transition spd="slow" advTm="468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65F79E-3EF7-5577-417F-1262CF93EE31}"/>
              </a:ext>
            </a:extLst>
          </p:cNvPr>
          <p:cNvSpPr>
            <a:spLocks noGrp="1"/>
          </p:cNvSpPr>
          <p:nvPr>
            <p:ph type="title"/>
          </p:nvPr>
        </p:nvSpPr>
        <p:spPr/>
        <p:txBody>
          <a:bodyPr/>
          <a:lstStyle/>
          <a:p>
            <a:r>
              <a:rPr lang="fr-FR"/>
              <a:t>Nouveauté licence Power Apps … ou pas</a:t>
            </a:r>
          </a:p>
        </p:txBody>
      </p:sp>
      <p:sp>
        <p:nvSpPr>
          <p:cNvPr id="4" name="Espace réservé du numéro de diapositive 3">
            <a:extLst>
              <a:ext uri="{FF2B5EF4-FFF2-40B4-BE49-F238E27FC236}">
                <a16:creationId xmlns:a16="http://schemas.microsoft.com/office/drawing/2014/main" id="{F3A94A10-31D0-DB34-4347-F7FBA7B3B437}"/>
              </a:ext>
            </a:extLst>
          </p:cNvPr>
          <p:cNvSpPr>
            <a:spLocks noGrp="1"/>
          </p:cNvSpPr>
          <p:nvPr>
            <p:ph type="sldNum" sz="quarter" idx="12"/>
          </p:nvPr>
        </p:nvSpPr>
        <p:spPr/>
        <p:txBody>
          <a:bodyPr/>
          <a:lstStyle/>
          <a:p>
            <a:fld id="{F2D2C361-7486-4AB1-8DE5-A0E4E1B2CF91}" type="slidenum">
              <a:rPr lang="fr-FR" smtClean="0"/>
              <a:t>16</a:t>
            </a:fld>
            <a:endParaRPr lang="fr-FR"/>
          </a:p>
        </p:txBody>
      </p:sp>
      <p:pic>
        <p:nvPicPr>
          <p:cNvPr id="8" name="Image 7">
            <a:extLst>
              <a:ext uri="{FF2B5EF4-FFF2-40B4-BE49-F238E27FC236}">
                <a16:creationId xmlns:a16="http://schemas.microsoft.com/office/drawing/2014/main" id="{472210FD-8261-C377-34DA-66D608B2409A}"/>
              </a:ext>
            </a:extLst>
          </p:cNvPr>
          <p:cNvPicPr>
            <a:picLocks noChangeAspect="1"/>
          </p:cNvPicPr>
          <p:nvPr/>
        </p:nvPicPr>
        <p:blipFill>
          <a:blip r:embed="rId2"/>
          <a:stretch>
            <a:fillRect/>
          </a:stretch>
        </p:blipFill>
        <p:spPr>
          <a:xfrm>
            <a:off x="624134" y="1161234"/>
            <a:ext cx="5471866" cy="2743308"/>
          </a:xfrm>
          <a:prstGeom prst="rect">
            <a:avLst/>
          </a:prstGeom>
        </p:spPr>
      </p:pic>
      <p:pic>
        <p:nvPicPr>
          <p:cNvPr id="12" name="Image 11">
            <a:extLst>
              <a:ext uri="{FF2B5EF4-FFF2-40B4-BE49-F238E27FC236}">
                <a16:creationId xmlns:a16="http://schemas.microsoft.com/office/drawing/2014/main" id="{A933C011-6453-3C10-8402-5CA906BE9C02}"/>
              </a:ext>
            </a:extLst>
          </p:cNvPr>
          <p:cNvPicPr>
            <a:picLocks noChangeAspect="1"/>
          </p:cNvPicPr>
          <p:nvPr/>
        </p:nvPicPr>
        <p:blipFill>
          <a:blip r:embed="rId3"/>
          <a:stretch>
            <a:fillRect/>
          </a:stretch>
        </p:blipFill>
        <p:spPr>
          <a:xfrm>
            <a:off x="6869383" y="1394397"/>
            <a:ext cx="2574671" cy="5358100"/>
          </a:xfrm>
          <a:prstGeom prst="rect">
            <a:avLst/>
          </a:prstGeom>
        </p:spPr>
      </p:pic>
      <p:sp>
        <p:nvSpPr>
          <p:cNvPr id="13" name="Flèche : droite 12">
            <a:extLst>
              <a:ext uri="{FF2B5EF4-FFF2-40B4-BE49-F238E27FC236}">
                <a16:creationId xmlns:a16="http://schemas.microsoft.com/office/drawing/2014/main" id="{EF069632-6525-2589-C102-2E8C8343DFD5}"/>
              </a:ext>
            </a:extLst>
          </p:cNvPr>
          <p:cNvSpPr/>
          <p:nvPr/>
        </p:nvSpPr>
        <p:spPr>
          <a:xfrm rot="1181790">
            <a:off x="3247521" y="4320412"/>
            <a:ext cx="3608734" cy="4583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68507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65F79E-3EF7-5577-417F-1262CF93EE31}"/>
              </a:ext>
            </a:extLst>
          </p:cNvPr>
          <p:cNvSpPr>
            <a:spLocks noGrp="1"/>
          </p:cNvSpPr>
          <p:nvPr>
            <p:ph type="title"/>
          </p:nvPr>
        </p:nvSpPr>
        <p:spPr/>
        <p:txBody>
          <a:bodyPr>
            <a:normAutofit/>
          </a:bodyPr>
          <a:lstStyle/>
          <a:p>
            <a:r>
              <a:rPr lang="fr-FR"/>
              <a:t>Nouveauté licence Power Automate …</a:t>
            </a:r>
          </a:p>
        </p:txBody>
      </p:sp>
      <p:sp>
        <p:nvSpPr>
          <p:cNvPr id="4" name="Espace réservé du numéro de diapositive 3">
            <a:extLst>
              <a:ext uri="{FF2B5EF4-FFF2-40B4-BE49-F238E27FC236}">
                <a16:creationId xmlns:a16="http://schemas.microsoft.com/office/drawing/2014/main" id="{F3A94A10-31D0-DB34-4347-F7FBA7B3B437}"/>
              </a:ext>
            </a:extLst>
          </p:cNvPr>
          <p:cNvSpPr>
            <a:spLocks noGrp="1"/>
          </p:cNvSpPr>
          <p:nvPr>
            <p:ph type="sldNum" sz="quarter" idx="12"/>
          </p:nvPr>
        </p:nvSpPr>
        <p:spPr/>
        <p:txBody>
          <a:bodyPr/>
          <a:lstStyle/>
          <a:p>
            <a:fld id="{F2D2C361-7486-4AB1-8DE5-A0E4E1B2CF91}" type="slidenum">
              <a:rPr lang="fr-FR" smtClean="0"/>
              <a:t>17</a:t>
            </a:fld>
            <a:endParaRPr lang="fr-FR"/>
          </a:p>
        </p:txBody>
      </p:sp>
      <p:pic>
        <p:nvPicPr>
          <p:cNvPr id="5" name="Image 4">
            <a:extLst>
              <a:ext uri="{FF2B5EF4-FFF2-40B4-BE49-F238E27FC236}">
                <a16:creationId xmlns:a16="http://schemas.microsoft.com/office/drawing/2014/main" id="{A30CBAE1-7146-9017-9A9F-31826C9A8A3C}"/>
              </a:ext>
            </a:extLst>
          </p:cNvPr>
          <p:cNvPicPr>
            <a:picLocks noChangeAspect="1"/>
          </p:cNvPicPr>
          <p:nvPr/>
        </p:nvPicPr>
        <p:blipFill>
          <a:blip r:embed="rId2"/>
          <a:stretch>
            <a:fillRect/>
          </a:stretch>
        </p:blipFill>
        <p:spPr>
          <a:xfrm>
            <a:off x="7184270" y="3013001"/>
            <a:ext cx="4662319" cy="3594531"/>
          </a:xfrm>
          <a:prstGeom prst="rect">
            <a:avLst/>
          </a:prstGeom>
        </p:spPr>
      </p:pic>
      <p:pic>
        <p:nvPicPr>
          <p:cNvPr id="10" name="Image 9">
            <a:extLst>
              <a:ext uri="{FF2B5EF4-FFF2-40B4-BE49-F238E27FC236}">
                <a16:creationId xmlns:a16="http://schemas.microsoft.com/office/drawing/2014/main" id="{FFB7F596-5017-3BE4-F4B7-77A7893DE9C2}"/>
              </a:ext>
            </a:extLst>
          </p:cNvPr>
          <p:cNvPicPr>
            <a:picLocks noChangeAspect="1"/>
          </p:cNvPicPr>
          <p:nvPr/>
        </p:nvPicPr>
        <p:blipFill>
          <a:blip r:embed="rId3"/>
          <a:stretch>
            <a:fillRect/>
          </a:stretch>
        </p:blipFill>
        <p:spPr>
          <a:xfrm>
            <a:off x="1015282" y="1238747"/>
            <a:ext cx="4811764" cy="2504948"/>
          </a:xfrm>
          <a:prstGeom prst="rect">
            <a:avLst/>
          </a:prstGeom>
        </p:spPr>
      </p:pic>
      <p:sp>
        <p:nvSpPr>
          <p:cNvPr id="13" name="ZoneTexte 12">
            <a:extLst>
              <a:ext uri="{FF2B5EF4-FFF2-40B4-BE49-F238E27FC236}">
                <a16:creationId xmlns:a16="http://schemas.microsoft.com/office/drawing/2014/main" id="{9C6F7527-D1D0-D60C-996C-C73DA2D5B217}"/>
              </a:ext>
            </a:extLst>
          </p:cNvPr>
          <p:cNvSpPr txBox="1"/>
          <p:nvPr/>
        </p:nvSpPr>
        <p:spPr>
          <a:xfrm>
            <a:off x="1085014" y="5471666"/>
            <a:ext cx="5983298" cy="646331"/>
          </a:xfrm>
          <a:prstGeom prst="rect">
            <a:avLst/>
          </a:prstGeom>
          <a:noFill/>
        </p:spPr>
        <p:txBody>
          <a:bodyPr wrap="square">
            <a:spAutoFit/>
          </a:bodyPr>
          <a:lstStyle/>
          <a:p>
            <a:r>
              <a:rPr lang="fr-FR" b="1" i="0">
                <a:effectLst/>
                <a:latin typeface="Roboto Condensed" panose="02000000000000000000" pitchFamily="2" charset="0"/>
              </a:rPr>
              <a:t>« Power Automate par utilisateur » ET la possibilité d’exécuter des robots RPA assistés</a:t>
            </a:r>
            <a:endParaRPr lang="fr-FR" b="1"/>
          </a:p>
        </p:txBody>
      </p:sp>
      <p:sp>
        <p:nvSpPr>
          <p:cNvPr id="14" name="Flèche : droite 13">
            <a:extLst>
              <a:ext uri="{FF2B5EF4-FFF2-40B4-BE49-F238E27FC236}">
                <a16:creationId xmlns:a16="http://schemas.microsoft.com/office/drawing/2014/main" id="{172DD483-D2B6-6991-B2AA-0DF96B8C1ADD}"/>
              </a:ext>
            </a:extLst>
          </p:cNvPr>
          <p:cNvSpPr/>
          <p:nvPr/>
        </p:nvSpPr>
        <p:spPr>
          <a:xfrm rot="1181790">
            <a:off x="4053113" y="4024695"/>
            <a:ext cx="3264711" cy="4583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9B6E2D1E-54AB-498B-F0F5-51C49A7F13DB}"/>
              </a:ext>
            </a:extLst>
          </p:cNvPr>
          <p:cNvSpPr/>
          <p:nvPr/>
        </p:nvSpPr>
        <p:spPr>
          <a:xfrm rot="1511141">
            <a:off x="2198255" y="4064851"/>
            <a:ext cx="5253492" cy="4583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680F402F-FA88-3AB4-DA2B-76ADA9CF3EBE}"/>
              </a:ext>
            </a:extLst>
          </p:cNvPr>
          <p:cNvSpPr/>
          <p:nvPr/>
        </p:nvSpPr>
        <p:spPr>
          <a:xfrm rot="1181790">
            <a:off x="5350413" y="3062729"/>
            <a:ext cx="5313072" cy="4583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6779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AB172E-BA8C-821E-65E3-8D82E9260A76}"/>
              </a:ext>
            </a:extLst>
          </p:cNvPr>
          <p:cNvSpPr>
            <a:spLocks noGrp="1"/>
          </p:cNvSpPr>
          <p:nvPr>
            <p:ph type="title"/>
          </p:nvPr>
        </p:nvSpPr>
        <p:spPr/>
        <p:txBody>
          <a:bodyPr>
            <a:normAutofit fontScale="90000"/>
          </a:bodyPr>
          <a:lstStyle/>
          <a:p>
            <a:r>
              <a:rPr lang="fr-FR"/>
              <a:t>Microsoft Power Platform : plan de la 2e vague de lancement 2023</a:t>
            </a:r>
          </a:p>
        </p:txBody>
      </p:sp>
      <p:sp>
        <p:nvSpPr>
          <p:cNvPr id="4" name="Espace réservé du numéro de diapositive 3">
            <a:extLst>
              <a:ext uri="{FF2B5EF4-FFF2-40B4-BE49-F238E27FC236}">
                <a16:creationId xmlns:a16="http://schemas.microsoft.com/office/drawing/2014/main" id="{3CA667A6-C75D-5585-390F-1D355E29EA13}"/>
              </a:ext>
            </a:extLst>
          </p:cNvPr>
          <p:cNvSpPr>
            <a:spLocks noGrp="1"/>
          </p:cNvSpPr>
          <p:nvPr>
            <p:ph type="sldNum" sz="quarter" idx="12"/>
          </p:nvPr>
        </p:nvSpPr>
        <p:spPr/>
        <p:txBody>
          <a:bodyPr/>
          <a:lstStyle/>
          <a:p>
            <a:fld id="{F2D2C361-7486-4AB1-8DE5-A0E4E1B2CF91}" type="slidenum">
              <a:rPr lang="fr-FR" smtClean="0"/>
              <a:t>18</a:t>
            </a:fld>
            <a:endParaRPr lang="fr-FR"/>
          </a:p>
        </p:txBody>
      </p:sp>
      <p:pic>
        <p:nvPicPr>
          <p:cNvPr id="8" name="Image 7">
            <a:extLst>
              <a:ext uri="{FF2B5EF4-FFF2-40B4-BE49-F238E27FC236}">
                <a16:creationId xmlns:a16="http://schemas.microsoft.com/office/drawing/2014/main" id="{7E77D217-2B43-7988-9DFF-C2653AF4DFA9}"/>
              </a:ext>
            </a:extLst>
          </p:cNvPr>
          <p:cNvPicPr>
            <a:picLocks noChangeAspect="1"/>
          </p:cNvPicPr>
          <p:nvPr/>
        </p:nvPicPr>
        <p:blipFill>
          <a:blip r:embed="rId2"/>
          <a:stretch>
            <a:fillRect/>
          </a:stretch>
        </p:blipFill>
        <p:spPr>
          <a:xfrm>
            <a:off x="554090" y="1473394"/>
            <a:ext cx="8287538" cy="3911211"/>
          </a:xfrm>
          <a:prstGeom prst="rect">
            <a:avLst/>
          </a:prstGeom>
        </p:spPr>
      </p:pic>
      <p:sp>
        <p:nvSpPr>
          <p:cNvPr id="10" name="ZoneTexte 9">
            <a:extLst>
              <a:ext uri="{FF2B5EF4-FFF2-40B4-BE49-F238E27FC236}">
                <a16:creationId xmlns:a16="http://schemas.microsoft.com/office/drawing/2014/main" id="{BDE14D43-829B-E342-94BD-2EBC8D60CC94}"/>
              </a:ext>
            </a:extLst>
          </p:cNvPr>
          <p:cNvSpPr txBox="1"/>
          <p:nvPr/>
        </p:nvSpPr>
        <p:spPr>
          <a:xfrm>
            <a:off x="3616452" y="5916424"/>
            <a:ext cx="6848856" cy="646331"/>
          </a:xfrm>
          <a:prstGeom prst="rect">
            <a:avLst/>
          </a:prstGeom>
          <a:noFill/>
        </p:spPr>
        <p:txBody>
          <a:bodyPr wrap="square">
            <a:spAutoFit/>
          </a:bodyPr>
          <a:lstStyle/>
          <a:p>
            <a:r>
              <a:rPr lang="fr-FR">
                <a:hlinkClick r:id="rId3"/>
              </a:rPr>
              <a:t>Vue d’ensemble du plan de la 2e vague de lancement 2023 de Microsoft Power Platform | Microsoft </a:t>
            </a:r>
            <a:r>
              <a:rPr lang="fr-FR" err="1">
                <a:hlinkClick r:id="rId3"/>
              </a:rPr>
              <a:t>Learn</a:t>
            </a:r>
            <a:endParaRPr lang="fr-FR"/>
          </a:p>
        </p:txBody>
      </p:sp>
      <p:sp>
        <p:nvSpPr>
          <p:cNvPr id="11" name="Rectangle 10">
            <a:extLst>
              <a:ext uri="{FF2B5EF4-FFF2-40B4-BE49-F238E27FC236}">
                <a16:creationId xmlns:a16="http://schemas.microsoft.com/office/drawing/2014/main" id="{C7D7A59F-2DB7-2757-538C-697D612EC713}"/>
              </a:ext>
            </a:extLst>
          </p:cNvPr>
          <p:cNvSpPr/>
          <p:nvPr/>
        </p:nvSpPr>
        <p:spPr>
          <a:xfrm>
            <a:off x="6679581" y="3852746"/>
            <a:ext cx="669073" cy="30665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BA7A2988-D60F-0A3F-E0B9-B600CC83774F}"/>
              </a:ext>
            </a:extLst>
          </p:cNvPr>
          <p:cNvSpPr/>
          <p:nvPr/>
        </p:nvSpPr>
        <p:spPr>
          <a:xfrm>
            <a:off x="2338039" y="3673397"/>
            <a:ext cx="795454" cy="30665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90FF3440-5CC2-997D-65C2-852E934F44E1}"/>
              </a:ext>
            </a:extLst>
          </p:cNvPr>
          <p:cNvSpPr/>
          <p:nvPr/>
        </p:nvSpPr>
        <p:spPr>
          <a:xfrm>
            <a:off x="609846" y="4796883"/>
            <a:ext cx="8231782" cy="5877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27930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3026D7-A017-08A6-C793-70D9999BD465}"/>
              </a:ext>
            </a:extLst>
          </p:cNvPr>
          <p:cNvSpPr>
            <a:spLocks noGrp="1"/>
          </p:cNvSpPr>
          <p:nvPr>
            <p:ph type="title"/>
          </p:nvPr>
        </p:nvSpPr>
        <p:spPr/>
        <p:txBody>
          <a:bodyPr/>
          <a:lstStyle/>
          <a:p>
            <a:r>
              <a:rPr lang="fr-FR"/>
              <a:t>Nouveautés Power Apps </a:t>
            </a:r>
            <a:r>
              <a:rPr lang="fr-FR" err="1"/>
              <a:t>Wave</a:t>
            </a:r>
            <a:r>
              <a:rPr lang="fr-FR"/>
              <a:t> 2</a:t>
            </a:r>
          </a:p>
        </p:txBody>
      </p:sp>
      <p:sp>
        <p:nvSpPr>
          <p:cNvPr id="4" name="Espace réservé du numéro de diapositive 3">
            <a:extLst>
              <a:ext uri="{FF2B5EF4-FFF2-40B4-BE49-F238E27FC236}">
                <a16:creationId xmlns:a16="http://schemas.microsoft.com/office/drawing/2014/main" id="{1721FFD2-218A-2FEE-0703-DB15D2CE2976}"/>
              </a:ext>
            </a:extLst>
          </p:cNvPr>
          <p:cNvSpPr>
            <a:spLocks noGrp="1"/>
          </p:cNvSpPr>
          <p:nvPr>
            <p:ph type="sldNum" sz="quarter" idx="12"/>
          </p:nvPr>
        </p:nvSpPr>
        <p:spPr/>
        <p:txBody>
          <a:bodyPr/>
          <a:lstStyle/>
          <a:p>
            <a:fld id="{F2D2C361-7486-4AB1-8DE5-A0E4E1B2CF91}" type="slidenum">
              <a:rPr lang="fr-FR" smtClean="0"/>
              <a:t>19</a:t>
            </a:fld>
            <a:endParaRPr lang="fr-FR"/>
          </a:p>
        </p:txBody>
      </p:sp>
      <p:pic>
        <p:nvPicPr>
          <p:cNvPr id="6" name="Image 5">
            <a:extLst>
              <a:ext uri="{FF2B5EF4-FFF2-40B4-BE49-F238E27FC236}">
                <a16:creationId xmlns:a16="http://schemas.microsoft.com/office/drawing/2014/main" id="{764F4269-EE1F-34FC-02A7-D11E63F0D356}"/>
              </a:ext>
            </a:extLst>
          </p:cNvPr>
          <p:cNvPicPr>
            <a:picLocks noChangeAspect="1"/>
          </p:cNvPicPr>
          <p:nvPr/>
        </p:nvPicPr>
        <p:blipFill>
          <a:blip r:embed="rId2"/>
          <a:stretch>
            <a:fillRect/>
          </a:stretch>
        </p:blipFill>
        <p:spPr>
          <a:xfrm>
            <a:off x="627046" y="1247471"/>
            <a:ext cx="7487695" cy="2181529"/>
          </a:xfrm>
          <a:prstGeom prst="rect">
            <a:avLst/>
          </a:prstGeom>
        </p:spPr>
      </p:pic>
      <p:pic>
        <p:nvPicPr>
          <p:cNvPr id="8" name="Image 7">
            <a:extLst>
              <a:ext uri="{FF2B5EF4-FFF2-40B4-BE49-F238E27FC236}">
                <a16:creationId xmlns:a16="http://schemas.microsoft.com/office/drawing/2014/main" id="{D222C212-CABA-F659-8E0B-0D848B5DFB57}"/>
              </a:ext>
            </a:extLst>
          </p:cNvPr>
          <p:cNvPicPr>
            <a:picLocks noChangeAspect="1"/>
          </p:cNvPicPr>
          <p:nvPr/>
        </p:nvPicPr>
        <p:blipFill>
          <a:blip r:embed="rId3"/>
          <a:stretch>
            <a:fillRect/>
          </a:stretch>
        </p:blipFill>
        <p:spPr>
          <a:xfrm>
            <a:off x="665151" y="3583070"/>
            <a:ext cx="7449590" cy="1971950"/>
          </a:xfrm>
          <a:prstGeom prst="rect">
            <a:avLst/>
          </a:prstGeom>
        </p:spPr>
      </p:pic>
      <p:sp>
        <p:nvSpPr>
          <p:cNvPr id="9" name="Rectangle 8">
            <a:extLst>
              <a:ext uri="{FF2B5EF4-FFF2-40B4-BE49-F238E27FC236}">
                <a16:creationId xmlns:a16="http://schemas.microsoft.com/office/drawing/2014/main" id="{2DC569DE-48D5-AF33-D2EA-504747D53011}"/>
              </a:ext>
            </a:extLst>
          </p:cNvPr>
          <p:cNvSpPr/>
          <p:nvPr/>
        </p:nvSpPr>
        <p:spPr>
          <a:xfrm>
            <a:off x="627046" y="4164980"/>
            <a:ext cx="7487695" cy="13900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95644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54" y="5896740"/>
            <a:ext cx="1661316" cy="1922519"/>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2149860" y="408350"/>
            <a:ext cx="7879080"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FRENCH POWER BREAK</a:t>
            </a:r>
          </a:p>
        </p:txBody>
      </p:sp>
      <p:sp>
        <p:nvSpPr>
          <p:cNvPr id="2" name="ZoneTexte 1">
            <a:extLst>
              <a:ext uri="{FF2B5EF4-FFF2-40B4-BE49-F238E27FC236}">
                <a16:creationId xmlns:a16="http://schemas.microsoft.com/office/drawing/2014/main" id="{057949E5-C76B-41E4-A234-9FEFD8E7727C}"/>
              </a:ext>
            </a:extLst>
          </p:cNvPr>
          <p:cNvSpPr txBox="1"/>
          <p:nvPr/>
        </p:nvSpPr>
        <p:spPr>
          <a:xfrm>
            <a:off x="5882452" y="136008"/>
            <a:ext cx="413896" cy="369332"/>
          </a:xfrm>
          <a:prstGeom prst="rect">
            <a:avLst/>
          </a:prstGeom>
          <a:noFill/>
        </p:spPr>
        <p:txBody>
          <a:bodyPr wrap="none" rtlCol="0">
            <a:spAutoFit/>
          </a:bodyPr>
          <a:lstStyle/>
          <a:p>
            <a:r>
              <a:rPr lang="fr-FR" i="1">
                <a:solidFill>
                  <a:schemeClr val="tx1">
                    <a:lumMod val="65000"/>
                    <a:lumOff val="35000"/>
                  </a:schemeClr>
                </a:solidFill>
                <a:latin typeface="Segoe UI" panose="020B0502040204020203" pitchFamily="34" charset="0"/>
                <a:cs typeface="Segoe UI" panose="020B0502040204020203" pitchFamily="34" charset="0"/>
              </a:rPr>
              <a:t>Le</a:t>
            </a:r>
          </a:p>
        </p:txBody>
      </p:sp>
      <p:sp>
        <p:nvSpPr>
          <p:cNvPr id="43" name="ZoneTexte 42">
            <a:extLst>
              <a:ext uri="{FF2B5EF4-FFF2-40B4-BE49-F238E27FC236}">
                <a16:creationId xmlns:a16="http://schemas.microsoft.com/office/drawing/2014/main" id="{2C5CF5A8-3BD5-48C7-ABCB-0D4E764CF6D1}"/>
              </a:ext>
            </a:extLst>
          </p:cNvPr>
          <p:cNvSpPr txBox="1"/>
          <p:nvPr/>
        </p:nvSpPr>
        <p:spPr>
          <a:xfrm>
            <a:off x="4530773" y="1328994"/>
            <a:ext cx="3117265" cy="369332"/>
          </a:xfrm>
          <a:prstGeom prst="rect">
            <a:avLst/>
          </a:prstGeom>
          <a:noFill/>
        </p:spPr>
        <p:txBody>
          <a:bodyPr wrap="none" rtlCol="0">
            <a:spAutoFit/>
          </a:bodyPr>
          <a:lstStyle/>
          <a:p>
            <a:pPr algn="ctr"/>
            <a:r>
              <a:rPr lang="fr-FR" i="1">
                <a:solidFill>
                  <a:schemeClr val="tx1">
                    <a:lumMod val="65000"/>
                    <a:lumOff val="35000"/>
                  </a:schemeClr>
                </a:solidFill>
                <a:latin typeface="Segoe UI" panose="020B0502040204020203" pitchFamily="34" charset="0"/>
                <a:cs typeface="Segoe UI" panose="020B0502040204020203" pitchFamily="34" charset="0"/>
              </a:rPr>
              <a:t>Un événement organisé par…</a:t>
            </a:r>
          </a:p>
        </p:txBody>
      </p:sp>
      <p:pic>
        <p:nvPicPr>
          <p:cNvPr id="40" name="Image 39">
            <a:extLst>
              <a:ext uri="{FF2B5EF4-FFF2-40B4-BE49-F238E27FC236}">
                <a16:creationId xmlns:a16="http://schemas.microsoft.com/office/drawing/2014/main" id="{B99A5B8E-3F8C-413F-80CE-5B954AD816A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20132" y="1895172"/>
            <a:ext cx="2247476" cy="2247476"/>
          </a:xfrm>
          <a:prstGeom prst="rect">
            <a:avLst/>
          </a:prstGeom>
        </p:spPr>
      </p:pic>
      <p:pic>
        <p:nvPicPr>
          <p:cNvPr id="45" name="Image 44" descr="Une image contenant texte, signe, clipart&#10;&#10;Description générée automatiquement">
            <a:extLst>
              <a:ext uri="{FF2B5EF4-FFF2-40B4-BE49-F238E27FC236}">
                <a16:creationId xmlns:a16="http://schemas.microsoft.com/office/drawing/2014/main" id="{5EEF6BD0-E7EE-46DE-AFFB-B7878B3947EF}"/>
              </a:ext>
            </a:extLst>
          </p:cNvPr>
          <p:cNvPicPr>
            <a:picLocks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3343" y="4134133"/>
            <a:ext cx="3519488" cy="2097591"/>
          </a:xfrm>
          <a:prstGeom prst="rect">
            <a:avLst/>
          </a:prstGeom>
        </p:spPr>
      </p:pic>
      <p:sp>
        <p:nvSpPr>
          <p:cNvPr id="49" name="ZoneTexte 48">
            <a:extLst>
              <a:ext uri="{FF2B5EF4-FFF2-40B4-BE49-F238E27FC236}">
                <a16:creationId xmlns:a16="http://schemas.microsoft.com/office/drawing/2014/main" id="{B0B9418A-40E0-41A6-B1FF-CB0910239602}"/>
              </a:ext>
            </a:extLst>
          </p:cNvPr>
          <p:cNvSpPr txBox="1"/>
          <p:nvPr/>
        </p:nvSpPr>
        <p:spPr>
          <a:xfrm>
            <a:off x="3783060" y="2757300"/>
            <a:ext cx="6675389" cy="523220"/>
          </a:xfrm>
          <a:prstGeom prst="rect">
            <a:avLst/>
          </a:prstGeom>
          <a:noFill/>
        </p:spPr>
        <p:txBody>
          <a:bodyPr wrap="square">
            <a:spAutoFit/>
          </a:bodyPr>
          <a:lstStyle/>
          <a:p>
            <a:r>
              <a:rPr lang="fr-FR" sz="2800">
                <a:latin typeface="Segoe UI Semibold" panose="020B0702040204020203" pitchFamily="34" charset="0"/>
                <a:cs typeface="Segoe UI Semibold" panose="020B0702040204020203" pitchFamily="34" charset="0"/>
              </a:rPr>
              <a:t>https://bizappsfrenchcommunity.com/</a:t>
            </a:r>
          </a:p>
        </p:txBody>
      </p:sp>
      <p:sp>
        <p:nvSpPr>
          <p:cNvPr id="50" name="ZoneTexte 49">
            <a:extLst>
              <a:ext uri="{FF2B5EF4-FFF2-40B4-BE49-F238E27FC236}">
                <a16:creationId xmlns:a16="http://schemas.microsoft.com/office/drawing/2014/main" id="{C412D839-4B7B-4B71-A64E-A034C5FBB180}"/>
              </a:ext>
            </a:extLst>
          </p:cNvPr>
          <p:cNvSpPr txBox="1"/>
          <p:nvPr/>
        </p:nvSpPr>
        <p:spPr>
          <a:xfrm>
            <a:off x="4530773" y="4093273"/>
            <a:ext cx="2286460" cy="369332"/>
          </a:xfrm>
          <a:prstGeom prst="rect">
            <a:avLst/>
          </a:prstGeom>
          <a:noFill/>
        </p:spPr>
        <p:txBody>
          <a:bodyPr wrap="none" rtlCol="0">
            <a:spAutoFit/>
          </a:bodyPr>
          <a:lstStyle/>
          <a:p>
            <a:pPr algn="ctr"/>
            <a:r>
              <a:rPr lang="fr-FR" i="1">
                <a:solidFill>
                  <a:schemeClr val="tx1">
                    <a:lumMod val="65000"/>
                    <a:lumOff val="35000"/>
                  </a:schemeClr>
                </a:solidFill>
                <a:latin typeface="Segoe UI" panose="020B0502040204020203" pitchFamily="34" charset="0"/>
                <a:cs typeface="Segoe UI" panose="020B0502040204020203" pitchFamily="34" charset="0"/>
              </a:rPr>
              <a:t>En association avec…</a:t>
            </a:r>
          </a:p>
        </p:txBody>
      </p:sp>
      <p:sp>
        <p:nvSpPr>
          <p:cNvPr id="51" name="ZoneTexte 50">
            <a:extLst>
              <a:ext uri="{FF2B5EF4-FFF2-40B4-BE49-F238E27FC236}">
                <a16:creationId xmlns:a16="http://schemas.microsoft.com/office/drawing/2014/main" id="{5127C032-063A-4B63-B694-127C12F8B489}"/>
              </a:ext>
            </a:extLst>
          </p:cNvPr>
          <p:cNvSpPr txBox="1"/>
          <p:nvPr/>
        </p:nvSpPr>
        <p:spPr>
          <a:xfrm>
            <a:off x="4230108" y="5543139"/>
            <a:ext cx="2887790" cy="523220"/>
          </a:xfrm>
          <a:prstGeom prst="rect">
            <a:avLst/>
          </a:prstGeom>
          <a:noFill/>
        </p:spPr>
        <p:txBody>
          <a:bodyPr wrap="square">
            <a:spAutoFit/>
          </a:bodyPr>
          <a:lstStyle/>
          <a:p>
            <a:r>
              <a:rPr lang="fr-FR" sz="2800">
                <a:latin typeface="Segoe UI Semibold" panose="020B0702040204020203" pitchFamily="34" charset="0"/>
                <a:cs typeface="Segoe UI Semibold" panose="020B0702040204020203" pitchFamily="34" charset="0"/>
              </a:rPr>
              <a:t>https://ppfc.fr/</a:t>
            </a:r>
          </a:p>
        </p:txBody>
      </p:sp>
    </p:spTree>
    <p:extLst>
      <p:ext uri="{BB962C8B-B14F-4D97-AF65-F5344CB8AC3E}">
        <p14:creationId xmlns:p14="http://schemas.microsoft.com/office/powerpoint/2010/main" val="1958773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98C0DA-C2E7-82E5-722B-42A7B3E9A48C}"/>
              </a:ext>
            </a:extLst>
          </p:cNvPr>
          <p:cNvSpPr>
            <a:spLocks noGrp="1"/>
          </p:cNvSpPr>
          <p:nvPr>
            <p:ph type="title"/>
          </p:nvPr>
        </p:nvSpPr>
        <p:spPr/>
        <p:txBody>
          <a:bodyPr/>
          <a:lstStyle/>
          <a:p>
            <a:r>
              <a:rPr lang="fr-FR"/>
              <a:t>Nouveautés Power Apps </a:t>
            </a:r>
            <a:r>
              <a:rPr lang="fr-FR" err="1"/>
              <a:t>Wave</a:t>
            </a:r>
            <a:r>
              <a:rPr lang="fr-FR"/>
              <a:t> 2</a:t>
            </a:r>
          </a:p>
        </p:txBody>
      </p:sp>
      <p:sp>
        <p:nvSpPr>
          <p:cNvPr id="4" name="Espace réservé du numéro de diapositive 3">
            <a:extLst>
              <a:ext uri="{FF2B5EF4-FFF2-40B4-BE49-F238E27FC236}">
                <a16:creationId xmlns:a16="http://schemas.microsoft.com/office/drawing/2014/main" id="{6F86F9DC-D85C-094B-824E-176D2D50C605}"/>
              </a:ext>
            </a:extLst>
          </p:cNvPr>
          <p:cNvSpPr>
            <a:spLocks noGrp="1"/>
          </p:cNvSpPr>
          <p:nvPr>
            <p:ph type="sldNum" sz="quarter" idx="12"/>
          </p:nvPr>
        </p:nvSpPr>
        <p:spPr/>
        <p:txBody>
          <a:bodyPr/>
          <a:lstStyle/>
          <a:p>
            <a:fld id="{F2D2C361-7486-4AB1-8DE5-A0E4E1B2CF91}" type="slidenum">
              <a:rPr lang="fr-FR" smtClean="0"/>
              <a:t>20</a:t>
            </a:fld>
            <a:endParaRPr lang="fr-FR"/>
          </a:p>
        </p:txBody>
      </p:sp>
      <p:pic>
        <p:nvPicPr>
          <p:cNvPr id="6" name="Image 5">
            <a:extLst>
              <a:ext uri="{FF2B5EF4-FFF2-40B4-BE49-F238E27FC236}">
                <a16:creationId xmlns:a16="http://schemas.microsoft.com/office/drawing/2014/main" id="{3A33A6B0-CD61-6F4A-C66E-C5350A2116F3}"/>
              </a:ext>
            </a:extLst>
          </p:cNvPr>
          <p:cNvPicPr>
            <a:picLocks noChangeAspect="1"/>
          </p:cNvPicPr>
          <p:nvPr/>
        </p:nvPicPr>
        <p:blipFill>
          <a:blip r:embed="rId2"/>
          <a:stretch>
            <a:fillRect/>
          </a:stretch>
        </p:blipFill>
        <p:spPr>
          <a:xfrm>
            <a:off x="554090" y="1420732"/>
            <a:ext cx="7506748" cy="4772691"/>
          </a:xfrm>
          <a:prstGeom prst="rect">
            <a:avLst/>
          </a:prstGeom>
        </p:spPr>
      </p:pic>
      <p:sp>
        <p:nvSpPr>
          <p:cNvPr id="7" name="Rectangle 6">
            <a:extLst>
              <a:ext uri="{FF2B5EF4-FFF2-40B4-BE49-F238E27FC236}">
                <a16:creationId xmlns:a16="http://schemas.microsoft.com/office/drawing/2014/main" id="{E81E5E84-A8FF-2DC1-22AC-C0BC312A3B3E}"/>
              </a:ext>
            </a:extLst>
          </p:cNvPr>
          <p:cNvSpPr/>
          <p:nvPr/>
        </p:nvSpPr>
        <p:spPr>
          <a:xfrm>
            <a:off x="554090" y="5437268"/>
            <a:ext cx="7506748" cy="6736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36881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5CE064-5F01-42C7-2218-A727C44B3177}"/>
              </a:ext>
            </a:extLst>
          </p:cNvPr>
          <p:cNvSpPr>
            <a:spLocks noGrp="1"/>
          </p:cNvSpPr>
          <p:nvPr>
            <p:ph type="title"/>
          </p:nvPr>
        </p:nvSpPr>
        <p:spPr/>
        <p:txBody>
          <a:bodyPr/>
          <a:lstStyle/>
          <a:p>
            <a:r>
              <a:rPr lang="fr-FR"/>
              <a:t>Nouveautés Power Automate </a:t>
            </a:r>
            <a:r>
              <a:rPr lang="fr-FR" err="1"/>
              <a:t>Wave</a:t>
            </a:r>
            <a:r>
              <a:rPr lang="fr-FR"/>
              <a:t> 2</a:t>
            </a:r>
          </a:p>
        </p:txBody>
      </p:sp>
      <p:sp>
        <p:nvSpPr>
          <p:cNvPr id="4" name="Espace réservé du numéro de diapositive 3">
            <a:extLst>
              <a:ext uri="{FF2B5EF4-FFF2-40B4-BE49-F238E27FC236}">
                <a16:creationId xmlns:a16="http://schemas.microsoft.com/office/drawing/2014/main" id="{2E58195A-AE64-670C-9954-3F8EA7E03507}"/>
              </a:ext>
            </a:extLst>
          </p:cNvPr>
          <p:cNvSpPr>
            <a:spLocks noGrp="1"/>
          </p:cNvSpPr>
          <p:nvPr>
            <p:ph type="sldNum" sz="quarter" idx="12"/>
          </p:nvPr>
        </p:nvSpPr>
        <p:spPr/>
        <p:txBody>
          <a:bodyPr/>
          <a:lstStyle/>
          <a:p>
            <a:fld id="{F2D2C361-7486-4AB1-8DE5-A0E4E1B2CF91}" type="slidenum">
              <a:rPr lang="fr-FR" smtClean="0"/>
              <a:t>21</a:t>
            </a:fld>
            <a:endParaRPr lang="fr-FR"/>
          </a:p>
        </p:txBody>
      </p:sp>
      <p:pic>
        <p:nvPicPr>
          <p:cNvPr id="6" name="Image 5">
            <a:extLst>
              <a:ext uri="{FF2B5EF4-FFF2-40B4-BE49-F238E27FC236}">
                <a16:creationId xmlns:a16="http://schemas.microsoft.com/office/drawing/2014/main" id="{0483310A-0A73-1B14-A769-3FA435757217}"/>
              </a:ext>
            </a:extLst>
          </p:cNvPr>
          <p:cNvPicPr>
            <a:picLocks noChangeAspect="1"/>
          </p:cNvPicPr>
          <p:nvPr/>
        </p:nvPicPr>
        <p:blipFill>
          <a:blip r:embed="rId2"/>
          <a:stretch>
            <a:fillRect/>
          </a:stretch>
        </p:blipFill>
        <p:spPr>
          <a:xfrm>
            <a:off x="554090" y="1940821"/>
            <a:ext cx="7516274" cy="2686425"/>
          </a:xfrm>
          <a:prstGeom prst="rect">
            <a:avLst/>
          </a:prstGeom>
        </p:spPr>
      </p:pic>
      <p:sp>
        <p:nvSpPr>
          <p:cNvPr id="7" name="Rectangle 6">
            <a:extLst>
              <a:ext uri="{FF2B5EF4-FFF2-40B4-BE49-F238E27FC236}">
                <a16:creationId xmlns:a16="http://schemas.microsoft.com/office/drawing/2014/main" id="{9FC6CF48-9C92-E681-0827-694F2A4948EB}"/>
              </a:ext>
            </a:extLst>
          </p:cNvPr>
          <p:cNvSpPr/>
          <p:nvPr/>
        </p:nvSpPr>
        <p:spPr>
          <a:xfrm>
            <a:off x="563616" y="3195873"/>
            <a:ext cx="7506748" cy="6736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4E50535-4FCD-8DAC-F295-4F2607448B0E}"/>
              </a:ext>
            </a:extLst>
          </p:cNvPr>
          <p:cNvSpPr/>
          <p:nvPr/>
        </p:nvSpPr>
        <p:spPr>
          <a:xfrm>
            <a:off x="563616" y="2522273"/>
            <a:ext cx="7506748" cy="6736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9458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5CE064-5F01-42C7-2218-A727C44B3177}"/>
              </a:ext>
            </a:extLst>
          </p:cNvPr>
          <p:cNvSpPr>
            <a:spLocks noGrp="1"/>
          </p:cNvSpPr>
          <p:nvPr>
            <p:ph type="title"/>
          </p:nvPr>
        </p:nvSpPr>
        <p:spPr/>
        <p:txBody>
          <a:bodyPr/>
          <a:lstStyle/>
          <a:p>
            <a:r>
              <a:rPr lang="fr-FR"/>
              <a:t>Nouveautés Power Virtual Agents </a:t>
            </a:r>
            <a:r>
              <a:rPr lang="fr-FR" err="1"/>
              <a:t>Wave</a:t>
            </a:r>
            <a:r>
              <a:rPr lang="fr-FR"/>
              <a:t> 2</a:t>
            </a:r>
          </a:p>
        </p:txBody>
      </p:sp>
      <p:sp>
        <p:nvSpPr>
          <p:cNvPr id="4" name="Espace réservé du numéro de diapositive 3">
            <a:extLst>
              <a:ext uri="{FF2B5EF4-FFF2-40B4-BE49-F238E27FC236}">
                <a16:creationId xmlns:a16="http://schemas.microsoft.com/office/drawing/2014/main" id="{2E58195A-AE64-670C-9954-3F8EA7E03507}"/>
              </a:ext>
            </a:extLst>
          </p:cNvPr>
          <p:cNvSpPr>
            <a:spLocks noGrp="1"/>
          </p:cNvSpPr>
          <p:nvPr>
            <p:ph type="sldNum" sz="quarter" idx="12"/>
          </p:nvPr>
        </p:nvSpPr>
        <p:spPr/>
        <p:txBody>
          <a:bodyPr/>
          <a:lstStyle/>
          <a:p>
            <a:fld id="{F2D2C361-7486-4AB1-8DE5-A0E4E1B2CF91}" type="slidenum">
              <a:rPr lang="fr-FR" smtClean="0"/>
              <a:t>22</a:t>
            </a:fld>
            <a:endParaRPr lang="fr-FR"/>
          </a:p>
        </p:txBody>
      </p:sp>
      <p:pic>
        <p:nvPicPr>
          <p:cNvPr id="5" name="Image 4">
            <a:extLst>
              <a:ext uri="{FF2B5EF4-FFF2-40B4-BE49-F238E27FC236}">
                <a16:creationId xmlns:a16="http://schemas.microsoft.com/office/drawing/2014/main" id="{D4C31272-6F22-5694-EBC4-8E218F96B16C}"/>
              </a:ext>
            </a:extLst>
          </p:cNvPr>
          <p:cNvPicPr>
            <a:picLocks noChangeAspect="1"/>
          </p:cNvPicPr>
          <p:nvPr/>
        </p:nvPicPr>
        <p:blipFill>
          <a:blip r:embed="rId2"/>
          <a:stretch>
            <a:fillRect/>
          </a:stretch>
        </p:blipFill>
        <p:spPr>
          <a:xfrm>
            <a:off x="554090" y="1889668"/>
            <a:ext cx="8339904" cy="1823687"/>
          </a:xfrm>
          <a:prstGeom prst="rect">
            <a:avLst/>
          </a:prstGeom>
        </p:spPr>
      </p:pic>
      <p:sp>
        <p:nvSpPr>
          <p:cNvPr id="7" name="Rectangle 6">
            <a:extLst>
              <a:ext uri="{FF2B5EF4-FFF2-40B4-BE49-F238E27FC236}">
                <a16:creationId xmlns:a16="http://schemas.microsoft.com/office/drawing/2014/main" id="{F27EE1F2-F50B-D92A-72D9-71BD362ECFEA}"/>
              </a:ext>
            </a:extLst>
          </p:cNvPr>
          <p:cNvSpPr/>
          <p:nvPr/>
        </p:nvSpPr>
        <p:spPr>
          <a:xfrm>
            <a:off x="554090" y="2464711"/>
            <a:ext cx="8339904" cy="62417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C320C470-11A9-187D-1B16-CD520430F8F0}"/>
              </a:ext>
            </a:extLst>
          </p:cNvPr>
          <p:cNvSpPr/>
          <p:nvPr/>
        </p:nvSpPr>
        <p:spPr>
          <a:xfrm>
            <a:off x="554090" y="3116911"/>
            <a:ext cx="8339904" cy="62417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44641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A37CBA-3360-DA83-659E-C18265E01C6D}"/>
              </a:ext>
            </a:extLst>
          </p:cNvPr>
          <p:cNvSpPr>
            <a:spLocks noGrp="1"/>
          </p:cNvSpPr>
          <p:nvPr>
            <p:ph type="title"/>
          </p:nvPr>
        </p:nvSpPr>
        <p:spPr/>
        <p:txBody>
          <a:bodyPr/>
          <a:lstStyle/>
          <a:p>
            <a:r>
              <a:rPr lang="fr-FR"/>
              <a:t>Nouveautés Power Pages </a:t>
            </a:r>
            <a:r>
              <a:rPr lang="fr-FR" err="1"/>
              <a:t>Wave</a:t>
            </a:r>
            <a:r>
              <a:rPr lang="fr-FR"/>
              <a:t> 2</a:t>
            </a:r>
          </a:p>
        </p:txBody>
      </p:sp>
      <p:sp>
        <p:nvSpPr>
          <p:cNvPr id="4" name="Espace réservé du numéro de diapositive 3">
            <a:extLst>
              <a:ext uri="{FF2B5EF4-FFF2-40B4-BE49-F238E27FC236}">
                <a16:creationId xmlns:a16="http://schemas.microsoft.com/office/drawing/2014/main" id="{4B5AA7AA-AAF9-B516-7AD4-AD8FDB2A7CF3}"/>
              </a:ext>
            </a:extLst>
          </p:cNvPr>
          <p:cNvSpPr>
            <a:spLocks noGrp="1"/>
          </p:cNvSpPr>
          <p:nvPr>
            <p:ph type="sldNum" sz="quarter" idx="12"/>
          </p:nvPr>
        </p:nvSpPr>
        <p:spPr/>
        <p:txBody>
          <a:bodyPr/>
          <a:lstStyle/>
          <a:p>
            <a:fld id="{F2D2C361-7486-4AB1-8DE5-A0E4E1B2CF91}" type="slidenum">
              <a:rPr lang="fr-FR" smtClean="0"/>
              <a:t>23</a:t>
            </a:fld>
            <a:endParaRPr lang="fr-FR"/>
          </a:p>
        </p:txBody>
      </p:sp>
      <p:pic>
        <p:nvPicPr>
          <p:cNvPr id="8" name="Image 7">
            <a:extLst>
              <a:ext uri="{FF2B5EF4-FFF2-40B4-BE49-F238E27FC236}">
                <a16:creationId xmlns:a16="http://schemas.microsoft.com/office/drawing/2014/main" id="{3D650C36-3B52-F58D-0A98-52BDB395D1FE}"/>
              </a:ext>
            </a:extLst>
          </p:cNvPr>
          <p:cNvPicPr>
            <a:picLocks noChangeAspect="1"/>
          </p:cNvPicPr>
          <p:nvPr/>
        </p:nvPicPr>
        <p:blipFill>
          <a:blip r:embed="rId2"/>
          <a:stretch>
            <a:fillRect/>
          </a:stretch>
        </p:blipFill>
        <p:spPr>
          <a:xfrm>
            <a:off x="904119" y="1723133"/>
            <a:ext cx="7506748" cy="1114581"/>
          </a:xfrm>
          <a:prstGeom prst="rect">
            <a:avLst/>
          </a:prstGeom>
        </p:spPr>
      </p:pic>
      <p:pic>
        <p:nvPicPr>
          <p:cNvPr id="10" name="Image 9">
            <a:extLst>
              <a:ext uri="{FF2B5EF4-FFF2-40B4-BE49-F238E27FC236}">
                <a16:creationId xmlns:a16="http://schemas.microsoft.com/office/drawing/2014/main" id="{AC78B7D7-7986-681B-D706-472DE9AE16BC}"/>
              </a:ext>
            </a:extLst>
          </p:cNvPr>
          <p:cNvPicPr>
            <a:picLocks noChangeAspect="1"/>
          </p:cNvPicPr>
          <p:nvPr/>
        </p:nvPicPr>
        <p:blipFill>
          <a:blip r:embed="rId3"/>
          <a:stretch>
            <a:fillRect/>
          </a:stretch>
        </p:blipFill>
        <p:spPr>
          <a:xfrm>
            <a:off x="918408" y="3429000"/>
            <a:ext cx="7478169" cy="2152950"/>
          </a:xfrm>
          <a:prstGeom prst="rect">
            <a:avLst/>
          </a:prstGeom>
        </p:spPr>
      </p:pic>
      <p:sp>
        <p:nvSpPr>
          <p:cNvPr id="11" name="Rectangle 10">
            <a:extLst>
              <a:ext uri="{FF2B5EF4-FFF2-40B4-BE49-F238E27FC236}">
                <a16:creationId xmlns:a16="http://schemas.microsoft.com/office/drawing/2014/main" id="{2899CDCD-358F-A198-8074-397C4B96F7F9}"/>
              </a:ext>
            </a:extLst>
          </p:cNvPr>
          <p:cNvSpPr/>
          <p:nvPr/>
        </p:nvSpPr>
        <p:spPr>
          <a:xfrm>
            <a:off x="904119" y="3881298"/>
            <a:ext cx="7478169" cy="64609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D89B2D93-FC4A-3371-137E-76A10502F853}"/>
              </a:ext>
            </a:extLst>
          </p:cNvPr>
          <p:cNvSpPr/>
          <p:nvPr/>
        </p:nvSpPr>
        <p:spPr>
          <a:xfrm>
            <a:off x="889830" y="4527396"/>
            <a:ext cx="7478169" cy="45229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3CD48841-94A7-072A-08F4-FDEFC7657FCF}"/>
              </a:ext>
            </a:extLst>
          </p:cNvPr>
          <p:cNvSpPr/>
          <p:nvPr/>
        </p:nvSpPr>
        <p:spPr>
          <a:xfrm>
            <a:off x="889830" y="4979694"/>
            <a:ext cx="7478169" cy="64609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91760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65F79E-3EF7-5577-417F-1262CF93EE31}"/>
              </a:ext>
            </a:extLst>
          </p:cNvPr>
          <p:cNvSpPr>
            <a:spLocks noGrp="1"/>
          </p:cNvSpPr>
          <p:nvPr>
            <p:ph type="title"/>
          </p:nvPr>
        </p:nvSpPr>
        <p:spPr/>
        <p:txBody>
          <a:bodyPr>
            <a:normAutofit fontScale="90000"/>
          </a:bodyPr>
          <a:lstStyle/>
          <a:p>
            <a:r>
              <a:rPr lang="fr-FR"/>
              <a:t>Sécurisez les connexions partagées implicitement en préversion</a:t>
            </a:r>
          </a:p>
        </p:txBody>
      </p:sp>
      <p:sp>
        <p:nvSpPr>
          <p:cNvPr id="4" name="Espace réservé du numéro de diapositive 3">
            <a:extLst>
              <a:ext uri="{FF2B5EF4-FFF2-40B4-BE49-F238E27FC236}">
                <a16:creationId xmlns:a16="http://schemas.microsoft.com/office/drawing/2014/main" id="{F3A94A10-31D0-DB34-4347-F7FBA7B3B437}"/>
              </a:ext>
            </a:extLst>
          </p:cNvPr>
          <p:cNvSpPr>
            <a:spLocks noGrp="1"/>
          </p:cNvSpPr>
          <p:nvPr>
            <p:ph type="sldNum" sz="quarter" idx="12"/>
          </p:nvPr>
        </p:nvSpPr>
        <p:spPr/>
        <p:txBody>
          <a:bodyPr/>
          <a:lstStyle/>
          <a:p>
            <a:fld id="{F2D2C361-7486-4AB1-8DE5-A0E4E1B2CF91}" type="slidenum">
              <a:rPr lang="fr-FR" smtClean="0"/>
              <a:t>24</a:t>
            </a:fld>
            <a:endParaRPr lang="fr-FR"/>
          </a:p>
        </p:txBody>
      </p:sp>
      <p:sp>
        <p:nvSpPr>
          <p:cNvPr id="6" name="ZoneTexte 5">
            <a:extLst>
              <a:ext uri="{FF2B5EF4-FFF2-40B4-BE49-F238E27FC236}">
                <a16:creationId xmlns:a16="http://schemas.microsoft.com/office/drawing/2014/main" id="{65413B36-4920-0E9B-8FF0-D74410C6127B}"/>
              </a:ext>
            </a:extLst>
          </p:cNvPr>
          <p:cNvSpPr txBox="1"/>
          <p:nvPr/>
        </p:nvSpPr>
        <p:spPr>
          <a:xfrm>
            <a:off x="3040380" y="6176963"/>
            <a:ext cx="6848856" cy="646331"/>
          </a:xfrm>
          <a:prstGeom prst="rect">
            <a:avLst/>
          </a:prstGeom>
          <a:noFill/>
        </p:spPr>
        <p:txBody>
          <a:bodyPr wrap="square">
            <a:spAutoFit/>
          </a:bodyPr>
          <a:lstStyle/>
          <a:p>
            <a:r>
              <a:rPr lang="fr-FR">
                <a:hlinkClick r:id="rId2"/>
              </a:rPr>
              <a:t>Sécurisez les connexions partagées implicitement en préversion | Microsoft Power Apps</a:t>
            </a:r>
            <a:endParaRPr lang="fr-FR"/>
          </a:p>
        </p:txBody>
      </p:sp>
      <p:pic>
        <p:nvPicPr>
          <p:cNvPr id="9218" name="Picture 2" descr="Side panel.">
            <a:extLst>
              <a:ext uri="{FF2B5EF4-FFF2-40B4-BE49-F238E27FC236}">
                <a16:creationId xmlns:a16="http://schemas.microsoft.com/office/drawing/2014/main" id="{D1340493-F875-7322-F5F4-F0824F0CA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76" y="3233861"/>
            <a:ext cx="4965411" cy="255081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otification to update your apps.">
            <a:extLst>
              <a:ext uri="{FF2B5EF4-FFF2-40B4-BE49-F238E27FC236}">
                <a16:creationId xmlns:a16="http://schemas.microsoft.com/office/drawing/2014/main" id="{0B0E106C-0324-C2EC-61A1-EFE46ABAB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776" y="1679383"/>
            <a:ext cx="5395863" cy="116218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C3082F5E-DA58-0645-8711-CEEE31F62088}"/>
              </a:ext>
            </a:extLst>
          </p:cNvPr>
          <p:cNvSpPr txBox="1"/>
          <p:nvPr/>
        </p:nvSpPr>
        <p:spPr>
          <a:xfrm>
            <a:off x="6426708" y="1297964"/>
            <a:ext cx="5524500" cy="3970318"/>
          </a:xfrm>
          <a:prstGeom prst="rect">
            <a:avLst/>
          </a:prstGeom>
          <a:noFill/>
        </p:spPr>
        <p:txBody>
          <a:bodyPr wrap="square">
            <a:spAutoFit/>
          </a:bodyPr>
          <a:lstStyle/>
          <a:p>
            <a:r>
              <a:rPr lang="fr-FR" b="1">
                <a:solidFill>
                  <a:srgbClr val="161616"/>
                </a:solidFill>
                <a:latin typeface="Segoe UI" panose="020B0502040204020203" pitchFamily="34" charset="0"/>
                <a:hlinkClick r:id="rId5"/>
              </a:rPr>
              <a:t>L</a:t>
            </a:r>
            <a:r>
              <a:rPr lang="fr-FR" b="1" i="0" u="none" strike="noStrike">
                <a:solidFill>
                  <a:srgbClr val="161616"/>
                </a:solidFill>
                <a:effectLst/>
                <a:latin typeface="Segoe UI" panose="020B0502040204020203" pitchFamily="34" charset="0"/>
                <a:hlinkClick r:id="rId5"/>
              </a:rPr>
              <a:t>es connexions implicites sécurisées</a:t>
            </a:r>
            <a:r>
              <a:rPr lang="fr-FR" b="0" i="0">
                <a:solidFill>
                  <a:srgbClr val="161616"/>
                </a:solidFill>
                <a:effectLst/>
                <a:latin typeface="Segoe UI" panose="020B0502040204020203" pitchFamily="34" charset="0"/>
              </a:rPr>
              <a:t>. </a:t>
            </a:r>
            <a:br>
              <a:rPr lang="fr-FR" b="0" i="0">
                <a:solidFill>
                  <a:srgbClr val="161616"/>
                </a:solidFill>
                <a:effectLst/>
                <a:latin typeface="Segoe UI" panose="020B0502040204020203" pitchFamily="34" charset="0"/>
              </a:rPr>
            </a:br>
            <a:r>
              <a:rPr lang="fr-FR" b="0" i="0">
                <a:solidFill>
                  <a:srgbClr val="161616"/>
                </a:solidFill>
                <a:effectLst/>
                <a:latin typeface="Segoe UI" panose="020B0502040204020203" pitchFamily="34" charset="0"/>
              </a:rPr>
              <a:t>Le paramètre par défaut de cette fonctionnalité est </a:t>
            </a:r>
            <a:r>
              <a:rPr lang="fr-FR" b="1" i="0">
                <a:solidFill>
                  <a:srgbClr val="161616"/>
                </a:solidFill>
                <a:effectLst/>
                <a:latin typeface="Segoe UI" panose="020B0502040204020203" pitchFamily="34" charset="0"/>
              </a:rPr>
              <a:t>Activé</a:t>
            </a:r>
            <a:r>
              <a:rPr lang="fr-FR" b="0" i="0">
                <a:solidFill>
                  <a:srgbClr val="161616"/>
                </a:solidFill>
                <a:effectLst/>
                <a:latin typeface="Segoe UI" panose="020B0502040204020203" pitchFamily="34" charset="0"/>
              </a:rPr>
              <a:t>. </a:t>
            </a:r>
            <a:br>
              <a:rPr lang="fr-FR" b="0" i="0">
                <a:solidFill>
                  <a:srgbClr val="161616"/>
                </a:solidFill>
                <a:effectLst/>
                <a:latin typeface="Segoe UI" panose="020B0502040204020203" pitchFamily="34" charset="0"/>
              </a:rPr>
            </a:br>
            <a:br>
              <a:rPr lang="fr-FR" b="0" i="0">
                <a:solidFill>
                  <a:srgbClr val="161616"/>
                </a:solidFill>
                <a:effectLst/>
                <a:latin typeface="Segoe UI" panose="020B0502040204020203" pitchFamily="34" charset="0"/>
              </a:rPr>
            </a:br>
            <a:r>
              <a:rPr lang="fr-FR" b="0" i="0">
                <a:solidFill>
                  <a:srgbClr val="161616"/>
                </a:solidFill>
                <a:effectLst/>
                <a:latin typeface="Segoe UI" panose="020B0502040204020203" pitchFamily="34" charset="0"/>
              </a:rPr>
              <a:t>Avec cette fonctionnalité, les connexions ne sont plus directement partagées avec les utilisateurs de Power Apps. Cette fonctionnalité limite également l’utilisateur final aux actions telles que </a:t>
            </a:r>
            <a:r>
              <a:rPr lang="fr-FR" b="1" i="0" err="1">
                <a:solidFill>
                  <a:srgbClr val="161616"/>
                </a:solidFill>
                <a:effectLst/>
                <a:latin typeface="Segoe UI" panose="020B0502040204020203" pitchFamily="34" charset="0"/>
              </a:rPr>
              <a:t>get</a:t>
            </a:r>
            <a:r>
              <a:rPr lang="fr-FR" b="0" i="0">
                <a:solidFill>
                  <a:srgbClr val="161616"/>
                </a:solidFill>
                <a:effectLst/>
                <a:latin typeface="Segoe UI" panose="020B0502040204020203" pitchFamily="34" charset="0"/>
              </a:rPr>
              <a:t>, </a:t>
            </a:r>
            <a:r>
              <a:rPr lang="fr-FR" b="1" i="0">
                <a:solidFill>
                  <a:srgbClr val="161616"/>
                </a:solidFill>
                <a:effectLst/>
                <a:latin typeface="Segoe UI" panose="020B0502040204020203" pitchFamily="34" charset="0"/>
              </a:rPr>
              <a:t>put/patch</a:t>
            </a:r>
            <a:r>
              <a:rPr lang="fr-FR" b="0" i="0">
                <a:solidFill>
                  <a:srgbClr val="161616"/>
                </a:solidFill>
                <a:effectLst/>
                <a:latin typeface="Segoe UI" panose="020B0502040204020203" pitchFamily="34" charset="0"/>
              </a:rPr>
              <a:t> et </a:t>
            </a:r>
            <a:r>
              <a:rPr lang="fr-FR" b="1" i="0" err="1">
                <a:solidFill>
                  <a:srgbClr val="161616"/>
                </a:solidFill>
                <a:effectLst/>
                <a:latin typeface="Segoe UI" panose="020B0502040204020203" pitchFamily="34" charset="0"/>
              </a:rPr>
              <a:t>delete</a:t>
            </a:r>
            <a:r>
              <a:rPr lang="fr-FR" b="0" i="0">
                <a:solidFill>
                  <a:srgbClr val="161616"/>
                </a:solidFill>
                <a:effectLst/>
                <a:latin typeface="Segoe UI" panose="020B0502040204020203" pitchFamily="34" charset="0"/>
              </a:rPr>
              <a:t> qui sont définies dans l’application correspondante. </a:t>
            </a:r>
            <a:br>
              <a:rPr lang="fr-FR" b="0" i="0">
                <a:solidFill>
                  <a:srgbClr val="161616"/>
                </a:solidFill>
                <a:effectLst/>
                <a:latin typeface="Segoe UI" panose="020B0502040204020203" pitchFamily="34" charset="0"/>
              </a:rPr>
            </a:br>
            <a:br>
              <a:rPr lang="fr-FR" b="0" i="0">
                <a:solidFill>
                  <a:srgbClr val="161616"/>
                </a:solidFill>
                <a:effectLst/>
                <a:latin typeface="Segoe UI" panose="020B0502040204020203" pitchFamily="34" charset="0"/>
              </a:rPr>
            </a:br>
            <a:r>
              <a:rPr lang="fr-FR" b="0" i="0">
                <a:solidFill>
                  <a:srgbClr val="161616"/>
                </a:solidFill>
                <a:effectLst/>
                <a:latin typeface="Segoe UI" panose="020B0502040204020203" pitchFamily="34" charset="0"/>
              </a:rPr>
              <a:t>Par conséquent, les utilisateurs finaux qui sont également auteurs ne peuvent pas créer de nouvelles applications avec la connexion implicite.</a:t>
            </a:r>
            <a:endParaRPr lang="fr-FR"/>
          </a:p>
        </p:txBody>
      </p:sp>
    </p:spTree>
    <p:extLst>
      <p:ext uri="{BB962C8B-B14F-4D97-AF65-F5344CB8AC3E}">
        <p14:creationId xmlns:p14="http://schemas.microsoft.com/office/powerpoint/2010/main" val="1654578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65F79E-3EF7-5577-417F-1262CF93EE31}"/>
              </a:ext>
            </a:extLst>
          </p:cNvPr>
          <p:cNvSpPr>
            <a:spLocks noGrp="1"/>
          </p:cNvSpPr>
          <p:nvPr>
            <p:ph type="title"/>
          </p:nvPr>
        </p:nvSpPr>
        <p:spPr/>
        <p:txBody>
          <a:bodyPr>
            <a:normAutofit fontScale="90000"/>
          </a:bodyPr>
          <a:lstStyle/>
          <a:p>
            <a:r>
              <a:rPr lang="fr-FR"/>
              <a:t>Connecteurs personnalisés dans les solutions secrets des variables d’environnement</a:t>
            </a:r>
          </a:p>
        </p:txBody>
      </p:sp>
      <p:sp>
        <p:nvSpPr>
          <p:cNvPr id="4" name="Espace réservé du numéro de diapositive 3">
            <a:extLst>
              <a:ext uri="{FF2B5EF4-FFF2-40B4-BE49-F238E27FC236}">
                <a16:creationId xmlns:a16="http://schemas.microsoft.com/office/drawing/2014/main" id="{F3A94A10-31D0-DB34-4347-F7FBA7B3B437}"/>
              </a:ext>
            </a:extLst>
          </p:cNvPr>
          <p:cNvSpPr>
            <a:spLocks noGrp="1"/>
          </p:cNvSpPr>
          <p:nvPr>
            <p:ph type="sldNum" sz="quarter" idx="12"/>
          </p:nvPr>
        </p:nvSpPr>
        <p:spPr/>
        <p:txBody>
          <a:bodyPr/>
          <a:lstStyle/>
          <a:p>
            <a:fld id="{F2D2C361-7486-4AB1-8DE5-A0E4E1B2CF91}" type="slidenum">
              <a:rPr lang="fr-FR" smtClean="0"/>
              <a:t>25</a:t>
            </a:fld>
            <a:endParaRPr lang="fr-FR"/>
          </a:p>
        </p:txBody>
      </p:sp>
      <p:sp>
        <p:nvSpPr>
          <p:cNvPr id="6" name="ZoneTexte 5">
            <a:extLst>
              <a:ext uri="{FF2B5EF4-FFF2-40B4-BE49-F238E27FC236}">
                <a16:creationId xmlns:a16="http://schemas.microsoft.com/office/drawing/2014/main" id="{9132D0F7-B5B1-F0D4-EA9A-C73107350670}"/>
              </a:ext>
            </a:extLst>
          </p:cNvPr>
          <p:cNvSpPr txBox="1"/>
          <p:nvPr/>
        </p:nvSpPr>
        <p:spPr>
          <a:xfrm>
            <a:off x="2671572" y="5916424"/>
            <a:ext cx="6848856" cy="923330"/>
          </a:xfrm>
          <a:prstGeom prst="rect">
            <a:avLst/>
          </a:prstGeom>
          <a:noFill/>
        </p:spPr>
        <p:txBody>
          <a:bodyPr wrap="square">
            <a:spAutoFit/>
          </a:bodyPr>
          <a:lstStyle/>
          <a:p>
            <a:r>
              <a:rPr lang="fr-FR">
                <a:hlinkClick r:id="rId2"/>
              </a:rPr>
              <a:t>Annonce de la disponibilité générale des connecteurs personnalisés dans les solutions ainsi que des secrets de variable d’environnement | Microsoft Power Apps</a:t>
            </a:r>
            <a:endParaRPr lang="fr-FR"/>
          </a:p>
        </p:txBody>
      </p:sp>
      <p:pic>
        <p:nvPicPr>
          <p:cNvPr id="10" name="Image 9">
            <a:extLst>
              <a:ext uri="{FF2B5EF4-FFF2-40B4-BE49-F238E27FC236}">
                <a16:creationId xmlns:a16="http://schemas.microsoft.com/office/drawing/2014/main" id="{792E284C-1E4D-B763-033B-7926EA77C5EA}"/>
              </a:ext>
            </a:extLst>
          </p:cNvPr>
          <p:cNvPicPr>
            <a:picLocks noChangeAspect="1"/>
          </p:cNvPicPr>
          <p:nvPr/>
        </p:nvPicPr>
        <p:blipFill>
          <a:blip r:embed="rId3"/>
          <a:stretch>
            <a:fillRect/>
          </a:stretch>
        </p:blipFill>
        <p:spPr>
          <a:xfrm>
            <a:off x="875485" y="1357762"/>
            <a:ext cx="2333696" cy="4571299"/>
          </a:xfrm>
          <a:prstGeom prst="rect">
            <a:avLst/>
          </a:prstGeom>
        </p:spPr>
      </p:pic>
      <p:sp>
        <p:nvSpPr>
          <p:cNvPr id="11" name="Rectangle 10">
            <a:extLst>
              <a:ext uri="{FF2B5EF4-FFF2-40B4-BE49-F238E27FC236}">
                <a16:creationId xmlns:a16="http://schemas.microsoft.com/office/drawing/2014/main" id="{7D3A0ED4-8960-DD66-2225-B19CF7A387E3}"/>
              </a:ext>
            </a:extLst>
          </p:cNvPr>
          <p:cNvSpPr/>
          <p:nvPr/>
        </p:nvSpPr>
        <p:spPr>
          <a:xfrm>
            <a:off x="875486" y="5606013"/>
            <a:ext cx="2333696" cy="31041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01278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65F79E-3EF7-5577-417F-1262CF93EE31}"/>
              </a:ext>
            </a:extLst>
          </p:cNvPr>
          <p:cNvSpPr>
            <a:spLocks noGrp="1"/>
          </p:cNvSpPr>
          <p:nvPr>
            <p:ph type="title"/>
          </p:nvPr>
        </p:nvSpPr>
        <p:spPr/>
        <p:txBody>
          <a:bodyPr>
            <a:normAutofit fontScale="90000"/>
          </a:bodyPr>
          <a:lstStyle/>
          <a:p>
            <a:pPr algn="l"/>
            <a:r>
              <a:rPr lang="fr-FR" b="0" i="0">
                <a:solidFill>
                  <a:srgbClr val="505050"/>
                </a:solidFill>
                <a:effectLst/>
                <a:latin typeface="Segoe UI Condensed"/>
              </a:rPr>
              <a:t>Intégration des données de télémétrie Power Automate à Azure Application Insights</a:t>
            </a:r>
          </a:p>
        </p:txBody>
      </p:sp>
      <p:sp>
        <p:nvSpPr>
          <p:cNvPr id="4" name="Espace réservé du numéro de diapositive 3">
            <a:extLst>
              <a:ext uri="{FF2B5EF4-FFF2-40B4-BE49-F238E27FC236}">
                <a16:creationId xmlns:a16="http://schemas.microsoft.com/office/drawing/2014/main" id="{F3A94A10-31D0-DB34-4347-F7FBA7B3B437}"/>
              </a:ext>
            </a:extLst>
          </p:cNvPr>
          <p:cNvSpPr>
            <a:spLocks noGrp="1"/>
          </p:cNvSpPr>
          <p:nvPr>
            <p:ph type="sldNum" sz="quarter" idx="12"/>
          </p:nvPr>
        </p:nvSpPr>
        <p:spPr/>
        <p:txBody>
          <a:bodyPr/>
          <a:lstStyle/>
          <a:p>
            <a:fld id="{F2D2C361-7486-4AB1-8DE5-A0E4E1B2CF91}" type="slidenum">
              <a:rPr lang="fr-FR" smtClean="0"/>
              <a:t>26</a:t>
            </a:fld>
            <a:endParaRPr lang="fr-FR"/>
          </a:p>
        </p:txBody>
      </p:sp>
      <p:sp>
        <p:nvSpPr>
          <p:cNvPr id="6" name="ZoneTexte 5">
            <a:extLst>
              <a:ext uri="{FF2B5EF4-FFF2-40B4-BE49-F238E27FC236}">
                <a16:creationId xmlns:a16="http://schemas.microsoft.com/office/drawing/2014/main" id="{9337DEF2-DE96-EB4C-9076-A362C12E98DD}"/>
              </a:ext>
            </a:extLst>
          </p:cNvPr>
          <p:cNvSpPr txBox="1"/>
          <p:nvPr/>
        </p:nvSpPr>
        <p:spPr>
          <a:xfrm>
            <a:off x="3332988" y="6106166"/>
            <a:ext cx="6848856" cy="646331"/>
          </a:xfrm>
          <a:prstGeom prst="rect">
            <a:avLst/>
          </a:prstGeom>
          <a:noFill/>
        </p:spPr>
        <p:txBody>
          <a:bodyPr wrap="square">
            <a:spAutoFit/>
          </a:bodyPr>
          <a:lstStyle/>
          <a:p>
            <a:r>
              <a:rPr lang="en-US">
                <a:hlinkClick r:id="rId2"/>
              </a:rPr>
              <a:t>Announcing the integration of Power Automate telemetry data with Azure Application Insights | Power Automate Blog (microsoft.com)</a:t>
            </a:r>
            <a:endParaRPr lang="fr-FR"/>
          </a:p>
        </p:txBody>
      </p:sp>
      <p:pic>
        <p:nvPicPr>
          <p:cNvPr id="3074" name="Picture 2">
            <a:extLst>
              <a:ext uri="{FF2B5EF4-FFF2-40B4-BE49-F238E27FC236}">
                <a16:creationId xmlns:a16="http://schemas.microsoft.com/office/drawing/2014/main" id="{B6A25CFC-F6D4-4292-392E-26DC40AEB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 y="1417320"/>
            <a:ext cx="6443113" cy="342290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2017064-8EF3-3B15-EC77-C095D2FF5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7373" y="1913631"/>
            <a:ext cx="6484198" cy="3527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560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65F79E-3EF7-5577-417F-1262CF93EE31}"/>
              </a:ext>
            </a:extLst>
          </p:cNvPr>
          <p:cNvSpPr>
            <a:spLocks noGrp="1"/>
          </p:cNvSpPr>
          <p:nvPr>
            <p:ph type="title"/>
          </p:nvPr>
        </p:nvSpPr>
        <p:spPr/>
        <p:txBody>
          <a:bodyPr>
            <a:normAutofit fontScale="90000"/>
          </a:bodyPr>
          <a:lstStyle/>
          <a:p>
            <a:pPr algn="l"/>
            <a:r>
              <a:rPr lang="fr-FR" b="0" i="0">
                <a:solidFill>
                  <a:srgbClr val="333333"/>
                </a:solidFill>
                <a:effectLst/>
                <a:latin typeface="Segoe UI Condensed"/>
              </a:rPr>
              <a:t>Nouvelle page d’accueil Power avec un accès </a:t>
            </a:r>
            <a:r>
              <a:rPr lang="fr-FR" b="0" i="0" err="1">
                <a:solidFill>
                  <a:srgbClr val="333333"/>
                </a:solidFill>
                <a:effectLst/>
                <a:latin typeface="Segoe UI Condensed"/>
              </a:rPr>
              <a:t>Copilot</a:t>
            </a:r>
            <a:r>
              <a:rPr lang="fr-FR" b="0" i="0">
                <a:solidFill>
                  <a:srgbClr val="333333"/>
                </a:solidFill>
                <a:effectLst/>
                <a:latin typeface="Segoe UI Condensed"/>
              </a:rPr>
              <a:t>  (USA)</a:t>
            </a:r>
          </a:p>
        </p:txBody>
      </p:sp>
      <p:sp>
        <p:nvSpPr>
          <p:cNvPr id="4" name="Espace réservé du numéro de diapositive 3">
            <a:extLst>
              <a:ext uri="{FF2B5EF4-FFF2-40B4-BE49-F238E27FC236}">
                <a16:creationId xmlns:a16="http://schemas.microsoft.com/office/drawing/2014/main" id="{F3A94A10-31D0-DB34-4347-F7FBA7B3B437}"/>
              </a:ext>
            </a:extLst>
          </p:cNvPr>
          <p:cNvSpPr>
            <a:spLocks noGrp="1"/>
          </p:cNvSpPr>
          <p:nvPr>
            <p:ph type="sldNum" sz="quarter" idx="12"/>
          </p:nvPr>
        </p:nvSpPr>
        <p:spPr/>
        <p:txBody>
          <a:bodyPr/>
          <a:lstStyle/>
          <a:p>
            <a:fld id="{F2D2C361-7486-4AB1-8DE5-A0E4E1B2CF91}" type="slidenum">
              <a:rPr lang="fr-FR" smtClean="0"/>
              <a:t>27</a:t>
            </a:fld>
            <a:endParaRPr lang="fr-FR"/>
          </a:p>
        </p:txBody>
      </p:sp>
      <p:pic>
        <p:nvPicPr>
          <p:cNvPr id="2050" name="Picture 2">
            <a:extLst>
              <a:ext uri="{FF2B5EF4-FFF2-40B4-BE49-F238E27FC236}">
                <a16:creationId xmlns:a16="http://schemas.microsoft.com/office/drawing/2014/main" id="{064C9EFE-2D8B-16AD-0FEC-BCC9E6231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951" y="1402821"/>
            <a:ext cx="8393401" cy="449505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72E1F1BC-9710-2F97-6D57-C54E2FDECBFB}"/>
              </a:ext>
            </a:extLst>
          </p:cNvPr>
          <p:cNvSpPr txBox="1"/>
          <p:nvPr/>
        </p:nvSpPr>
        <p:spPr>
          <a:xfrm>
            <a:off x="3104388" y="6106166"/>
            <a:ext cx="6848856" cy="646331"/>
          </a:xfrm>
          <a:prstGeom prst="rect">
            <a:avLst/>
          </a:prstGeom>
          <a:noFill/>
        </p:spPr>
        <p:txBody>
          <a:bodyPr wrap="square">
            <a:spAutoFit/>
          </a:bodyPr>
          <a:lstStyle/>
          <a:p>
            <a:r>
              <a:rPr lang="en-US">
                <a:hlinkClick r:id="rId3"/>
              </a:rPr>
              <a:t>New Power Apps home page now generally available with expanded Copilot access | Microsoft Power Apps</a:t>
            </a:r>
            <a:endParaRPr lang="fr-FR"/>
          </a:p>
        </p:txBody>
      </p:sp>
    </p:spTree>
    <p:extLst>
      <p:ext uri="{BB962C8B-B14F-4D97-AF65-F5344CB8AC3E}">
        <p14:creationId xmlns:p14="http://schemas.microsoft.com/office/powerpoint/2010/main" val="3230850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65F79E-3EF7-5577-417F-1262CF93EE31}"/>
              </a:ext>
            </a:extLst>
          </p:cNvPr>
          <p:cNvSpPr>
            <a:spLocks noGrp="1"/>
          </p:cNvSpPr>
          <p:nvPr>
            <p:ph type="title"/>
          </p:nvPr>
        </p:nvSpPr>
        <p:spPr/>
        <p:txBody>
          <a:bodyPr>
            <a:normAutofit fontScale="90000"/>
          </a:bodyPr>
          <a:lstStyle/>
          <a:p>
            <a:r>
              <a:rPr lang="fr-FR" err="1"/>
              <a:t>Copilot</a:t>
            </a:r>
            <a:r>
              <a:rPr lang="fr-FR"/>
              <a:t> alimente désormais les notes de déploiement des pipelines</a:t>
            </a:r>
          </a:p>
        </p:txBody>
      </p:sp>
      <p:sp>
        <p:nvSpPr>
          <p:cNvPr id="3" name="Espace réservé du contenu 2">
            <a:extLst>
              <a:ext uri="{FF2B5EF4-FFF2-40B4-BE49-F238E27FC236}">
                <a16:creationId xmlns:a16="http://schemas.microsoft.com/office/drawing/2014/main" id="{B7D0ED3B-0C57-62BB-3C6F-DE9040BEB54C}"/>
              </a:ext>
            </a:extLst>
          </p:cNvPr>
          <p:cNvSpPr>
            <a:spLocks noGrp="1"/>
          </p:cNvSpPr>
          <p:nvPr>
            <p:ph idx="1"/>
          </p:nvPr>
        </p:nvSpPr>
        <p:spPr>
          <a:xfrm>
            <a:off x="7626096" y="1483360"/>
            <a:ext cx="3727704" cy="4693603"/>
          </a:xfrm>
        </p:spPr>
        <p:txBody>
          <a:bodyPr/>
          <a:lstStyle/>
          <a:p>
            <a:endParaRPr lang="fr-FR"/>
          </a:p>
        </p:txBody>
      </p:sp>
      <p:sp>
        <p:nvSpPr>
          <p:cNvPr id="4" name="Espace réservé du numéro de diapositive 3">
            <a:extLst>
              <a:ext uri="{FF2B5EF4-FFF2-40B4-BE49-F238E27FC236}">
                <a16:creationId xmlns:a16="http://schemas.microsoft.com/office/drawing/2014/main" id="{F3A94A10-31D0-DB34-4347-F7FBA7B3B437}"/>
              </a:ext>
            </a:extLst>
          </p:cNvPr>
          <p:cNvSpPr>
            <a:spLocks noGrp="1"/>
          </p:cNvSpPr>
          <p:nvPr>
            <p:ph type="sldNum" sz="quarter" idx="12"/>
          </p:nvPr>
        </p:nvSpPr>
        <p:spPr/>
        <p:txBody>
          <a:bodyPr/>
          <a:lstStyle/>
          <a:p>
            <a:fld id="{F2D2C361-7486-4AB1-8DE5-A0E4E1B2CF91}" type="slidenum">
              <a:rPr lang="fr-FR" smtClean="0"/>
              <a:t>28</a:t>
            </a:fld>
            <a:endParaRPr lang="fr-FR"/>
          </a:p>
        </p:txBody>
      </p:sp>
      <p:pic>
        <p:nvPicPr>
          <p:cNvPr id="1026" name="Picture 2" descr="Vue d’ensemble de la solution suggérée par l’IA sur la page Résumé du déploiement du pipeline">
            <a:extLst>
              <a:ext uri="{FF2B5EF4-FFF2-40B4-BE49-F238E27FC236}">
                <a16:creationId xmlns:a16="http://schemas.microsoft.com/office/drawing/2014/main" id="{215670CC-BFA8-6639-49E7-A28146D20D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8445" y="1179996"/>
            <a:ext cx="9985248" cy="501342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795A9879-B28A-E991-D808-6F76FDB854D0}"/>
              </a:ext>
            </a:extLst>
          </p:cNvPr>
          <p:cNvSpPr txBox="1"/>
          <p:nvPr/>
        </p:nvSpPr>
        <p:spPr>
          <a:xfrm>
            <a:off x="2786641" y="6239589"/>
            <a:ext cx="6848856" cy="646331"/>
          </a:xfrm>
          <a:prstGeom prst="rect">
            <a:avLst/>
          </a:prstGeom>
          <a:noFill/>
        </p:spPr>
        <p:txBody>
          <a:bodyPr wrap="square">
            <a:spAutoFit/>
          </a:bodyPr>
          <a:lstStyle/>
          <a:p>
            <a:r>
              <a:rPr lang="fr-FR">
                <a:hlinkClick r:id="rId3"/>
              </a:rPr>
              <a:t>https://powerapps.microsoft.com/en-us/blog/new-power-apps-home-page-now-generally-available-with-expanded-copilot-access/</a:t>
            </a:r>
            <a:r>
              <a:rPr lang="fr-FR"/>
              <a:t> </a:t>
            </a:r>
          </a:p>
        </p:txBody>
      </p:sp>
    </p:spTree>
    <p:extLst>
      <p:ext uri="{BB962C8B-B14F-4D97-AF65-F5344CB8AC3E}">
        <p14:creationId xmlns:p14="http://schemas.microsoft.com/office/powerpoint/2010/main" val="3756001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47" y="5896739"/>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1285851" y="408350"/>
            <a:ext cx="9607118"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SATISFAIT ? UNE REMARQUE ?</a:t>
            </a:r>
          </a:p>
        </p:txBody>
      </p:sp>
      <p:sp>
        <p:nvSpPr>
          <p:cNvPr id="25" name="Content Placeholder 2">
            <a:extLst>
              <a:ext uri="{FF2B5EF4-FFF2-40B4-BE49-F238E27FC236}">
                <a16:creationId xmlns:a16="http://schemas.microsoft.com/office/drawing/2014/main" id="{11789071-F8C2-4982-B097-5B35F10D12D6}"/>
              </a:ext>
            </a:extLst>
          </p:cNvPr>
          <p:cNvSpPr txBox="1">
            <a:spLocks/>
          </p:cNvSpPr>
          <p:nvPr/>
        </p:nvSpPr>
        <p:spPr>
          <a:xfrm>
            <a:off x="554090" y="1483360"/>
            <a:ext cx="5541910" cy="4693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solidFill>
                  <a:srgbClr val="7030A0"/>
                </a:solidFill>
                <a:latin typeface="Segoe UI" panose="020B0502040204020203" pitchFamily="34" charset="0"/>
                <a:cs typeface="Segoe UI" panose="020B0502040204020203" pitchFamily="34" charset="0"/>
              </a:rPr>
              <a:t>Votre avis nous intéresse !</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u="sng">
                <a:latin typeface="Segoe UI" panose="020B0502040204020203" pitchFamily="34" charset="0"/>
                <a:cs typeface="Segoe UI" panose="020B0502040204020203" pitchFamily="34" charset="0"/>
              </a:rPr>
              <a:t>Répondez à l’enquête via ce formulaire (1 min)</a:t>
            </a:r>
            <a:br>
              <a:rPr lang="fr-FR">
                <a:latin typeface="Segoe UI" panose="020B0502040204020203" pitchFamily="34" charset="0"/>
                <a:cs typeface="Segoe UI" panose="020B0502040204020203" pitchFamily="34" charset="0"/>
              </a:rPr>
            </a:b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L’équipe </a:t>
            </a:r>
            <a:r>
              <a:rPr lang="fr-FR" err="1">
                <a:latin typeface="Segoe UI" panose="020B0502040204020203" pitchFamily="34" charset="0"/>
                <a:cs typeface="Segoe UI" panose="020B0502040204020203" pitchFamily="34" charset="0"/>
              </a:rPr>
              <a:t>Biz</a:t>
            </a:r>
            <a:r>
              <a:rPr lang="fr-FR">
                <a:latin typeface="Segoe UI" panose="020B0502040204020203" pitchFamily="34" charset="0"/>
                <a:cs typeface="Segoe UI" panose="020B0502040204020203" pitchFamily="34" charset="0"/>
              </a:rPr>
              <a:t> Apps French Community adapte le format et les sujets en fonction de vos retours !</a:t>
            </a:r>
          </a:p>
          <a:p>
            <a:pPr marL="0" indent="0">
              <a:buFont typeface="Arial" panose="020B0604020202020204" pitchFamily="34" charset="0"/>
              <a:buNone/>
            </a:pPr>
            <a:r>
              <a:rPr lang="fr-FR">
                <a:latin typeface="Segoe UI" panose="020B0502040204020203" pitchFamily="34" charset="0"/>
                <a:cs typeface="Segoe UI" panose="020B0502040204020203" pitchFamily="34" charset="0"/>
              </a:rPr>
              <a:t>Un grand Merci !</a:t>
            </a:r>
          </a:p>
        </p:txBody>
      </p:sp>
      <p:pic>
        <p:nvPicPr>
          <p:cNvPr id="8" name="Image 7">
            <a:extLst>
              <a:ext uri="{FF2B5EF4-FFF2-40B4-BE49-F238E27FC236}">
                <a16:creationId xmlns:a16="http://schemas.microsoft.com/office/drawing/2014/main" id="{105246EE-92BF-473B-8BD9-82A97324B584}"/>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6264153" y="1496629"/>
            <a:ext cx="5020763" cy="5020763"/>
          </a:xfrm>
          <a:prstGeom prst="rect">
            <a:avLst/>
          </a:prstGeom>
        </p:spPr>
      </p:pic>
    </p:spTree>
    <p:extLst>
      <p:ext uri="{BB962C8B-B14F-4D97-AF65-F5344CB8AC3E}">
        <p14:creationId xmlns:p14="http://schemas.microsoft.com/office/powerpoint/2010/main" val="922831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54" y="5896740"/>
            <a:ext cx="1661316" cy="1922519"/>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2865604" y="408350"/>
            <a:ext cx="6447599"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CALL FOR SPEAKER</a:t>
            </a:r>
          </a:p>
        </p:txBody>
      </p:sp>
      <p:pic>
        <p:nvPicPr>
          <p:cNvPr id="9" name="Image 8">
            <a:extLst>
              <a:ext uri="{FF2B5EF4-FFF2-40B4-BE49-F238E27FC236}">
                <a16:creationId xmlns:a16="http://schemas.microsoft.com/office/drawing/2014/main" id="{24DE8EFB-3071-468A-AB67-58360A8FD1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539310" y="1673543"/>
            <a:ext cx="4223197" cy="4223197"/>
          </a:xfrm>
          <a:prstGeom prst="rect">
            <a:avLst/>
          </a:prstGeom>
        </p:spPr>
      </p:pic>
      <p:sp>
        <p:nvSpPr>
          <p:cNvPr id="29" name="Content Placeholder 2">
            <a:extLst>
              <a:ext uri="{FF2B5EF4-FFF2-40B4-BE49-F238E27FC236}">
                <a16:creationId xmlns:a16="http://schemas.microsoft.com/office/drawing/2014/main" id="{FE112C0A-D15A-43D8-8528-EC55C1F7BF1E}"/>
              </a:ext>
            </a:extLst>
          </p:cNvPr>
          <p:cNvSpPr txBox="1">
            <a:spLocks/>
          </p:cNvSpPr>
          <p:nvPr/>
        </p:nvSpPr>
        <p:spPr>
          <a:xfrm>
            <a:off x="554090" y="1483360"/>
            <a:ext cx="5541910" cy="4693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solidFill>
                  <a:srgbClr val="7030A0"/>
                </a:solidFill>
                <a:latin typeface="Segoe UI" panose="020B0502040204020203" pitchFamily="34" charset="0"/>
                <a:cs typeface="Segoe UI" panose="020B0502040204020203" pitchFamily="34" charset="0"/>
              </a:rPr>
              <a:t>Envie de participer et proposer une session speaker ?</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u="sng">
                <a:latin typeface="Segoe UI" panose="020B0502040204020203" pitchFamily="34" charset="0"/>
                <a:cs typeface="Segoe UI" panose="020B0502040204020203" pitchFamily="34" charset="0"/>
              </a:rPr>
              <a:t>C'est ouvert à tous et gratuit!</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a:latin typeface="Segoe UI" panose="020B0502040204020203" pitchFamily="34" charset="0"/>
                <a:cs typeface="Segoe UI" panose="020B0502040204020203" pitchFamily="34" charset="0"/>
              </a:rPr>
              <a:t>Déposes ton sujet de session </a:t>
            </a: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(15 à 20 min ) via ce formulaire &gt;&gt; </a:t>
            </a:r>
            <a:br>
              <a:rPr lang="fr-FR">
                <a:latin typeface="Segoe UI" panose="020B0502040204020203" pitchFamily="34" charset="0"/>
                <a:cs typeface="Segoe UI" panose="020B0502040204020203" pitchFamily="34" charset="0"/>
              </a:rPr>
            </a:b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L’équipe </a:t>
            </a:r>
            <a:r>
              <a:rPr lang="fr-FR" err="1">
                <a:latin typeface="Segoe UI" panose="020B0502040204020203" pitchFamily="34" charset="0"/>
                <a:cs typeface="Segoe UI" panose="020B0502040204020203" pitchFamily="34" charset="0"/>
              </a:rPr>
              <a:t>Biz</a:t>
            </a:r>
            <a:r>
              <a:rPr lang="fr-FR">
                <a:latin typeface="Segoe UI" panose="020B0502040204020203" pitchFamily="34" charset="0"/>
                <a:cs typeface="Segoe UI" panose="020B0502040204020203" pitchFamily="34" charset="0"/>
              </a:rPr>
              <a:t> Apps French Community te recontactera.</a:t>
            </a:r>
          </a:p>
        </p:txBody>
      </p:sp>
    </p:spTree>
    <p:extLst>
      <p:ext uri="{BB962C8B-B14F-4D97-AF65-F5344CB8AC3E}">
        <p14:creationId xmlns:p14="http://schemas.microsoft.com/office/powerpoint/2010/main" val="3815452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AC059D25-7A38-43A3-8E8B-18133EEDD495}"/>
              </a:ext>
            </a:extLst>
          </p:cNvPr>
          <p:cNvGrpSpPr/>
          <p:nvPr/>
        </p:nvGrpSpPr>
        <p:grpSpPr>
          <a:xfrm>
            <a:off x="5109594" y="5377757"/>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58261B27-14F1-4265-87BD-1912292B6B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93546697-4A19-47AD-A83F-AA83035237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7C1C04E-B621-48BB-B503-C71A47AD5F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FEE567DB-C1C8-4767-8921-1DC7CAAE89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8" name="Groupe 7">
            <a:extLst>
              <a:ext uri="{FF2B5EF4-FFF2-40B4-BE49-F238E27FC236}">
                <a16:creationId xmlns:a16="http://schemas.microsoft.com/office/drawing/2014/main" id="{CE808B56-17CD-457A-A29D-52C2411EB2F0}"/>
              </a:ext>
            </a:extLst>
          </p:cNvPr>
          <p:cNvGrpSpPr/>
          <p:nvPr/>
        </p:nvGrpSpPr>
        <p:grpSpPr>
          <a:xfrm>
            <a:off x="153039" y="4023815"/>
            <a:ext cx="1339179" cy="1760210"/>
            <a:chOff x="10954599" y="1265743"/>
            <a:chExt cx="944334" cy="1241228"/>
          </a:xfrm>
        </p:grpSpPr>
        <p:pic>
          <p:nvPicPr>
            <p:cNvPr id="9" name="Graphique 8">
              <a:extLst>
                <a:ext uri="{FF2B5EF4-FFF2-40B4-BE49-F238E27FC236}">
                  <a16:creationId xmlns:a16="http://schemas.microsoft.com/office/drawing/2014/main" id="{7233D227-EBB8-4F5D-88D1-F57DB65EBB0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04415" y="1590220"/>
              <a:ext cx="794518" cy="916751"/>
            </a:xfrm>
            <a:prstGeom prst="rect">
              <a:avLst/>
            </a:prstGeom>
          </p:spPr>
        </p:pic>
        <p:pic>
          <p:nvPicPr>
            <p:cNvPr id="10" name="Graphique 9">
              <a:extLst>
                <a:ext uri="{FF2B5EF4-FFF2-40B4-BE49-F238E27FC236}">
                  <a16:creationId xmlns:a16="http://schemas.microsoft.com/office/drawing/2014/main" id="{E5139FC1-F8C5-48DD-AF58-E3E771AC60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39700" y="1265743"/>
              <a:ext cx="457440" cy="527815"/>
            </a:xfrm>
            <a:prstGeom prst="rect">
              <a:avLst/>
            </a:prstGeom>
          </p:spPr>
        </p:pic>
        <p:pic>
          <p:nvPicPr>
            <p:cNvPr id="11" name="Graphique 10">
              <a:extLst>
                <a:ext uri="{FF2B5EF4-FFF2-40B4-BE49-F238E27FC236}">
                  <a16:creationId xmlns:a16="http://schemas.microsoft.com/office/drawing/2014/main" id="{77B70F66-F788-468C-AC9E-376F92ECE4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54599" y="1496074"/>
              <a:ext cx="636709" cy="734664"/>
            </a:xfrm>
            <a:prstGeom prst="rect">
              <a:avLst/>
            </a:prstGeom>
          </p:spPr>
        </p:pic>
      </p:grpSp>
      <p:grpSp>
        <p:nvGrpSpPr>
          <p:cNvPr id="12" name="Groupe 11">
            <a:extLst>
              <a:ext uri="{FF2B5EF4-FFF2-40B4-BE49-F238E27FC236}">
                <a16:creationId xmlns:a16="http://schemas.microsoft.com/office/drawing/2014/main" id="{52799E89-1C5C-409C-9CA2-264639973365}"/>
              </a:ext>
            </a:extLst>
          </p:cNvPr>
          <p:cNvGrpSpPr/>
          <p:nvPr/>
        </p:nvGrpSpPr>
        <p:grpSpPr>
          <a:xfrm>
            <a:off x="7268162" y="-261344"/>
            <a:ext cx="2587071" cy="1911793"/>
            <a:chOff x="7302905" y="888738"/>
            <a:chExt cx="2587071" cy="1911793"/>
          </a:xfrm>
        </p:grpSpPr>
        <p:pic>
          <p:nvPicPr>
            <p:cNvPr id="13" name="Graphique 12">
              <a:extLst>
                <a:ext uri="{FF2B5EF4-FFF2-40B4-BE49-F238E27FC236}">
                  <a16:creationId xmlns:a16="http://schemas.microsoft.com/office/drawing/2014/main" id="{A223085C-334F-47DB-B166-DF7E295A691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02905" y="888738"/>
              <a:ext cx="1630021" cy="1880794"/>
            </a:xfrm>
            <a:prstGeom prst="rect">
              <a:avLst/>
            </a:prstGeom>
          </p:spPr>
        </p:pic>
        <p:pic>
          <p:nvPicPr>
            <p:cNvPr id="14" name="Graphique 13">
              <a:extLst>
                <a:ext uri="{FF2B5EF4-FFF2-40B4-BE49-F238E27FC236}">
                  <a16:creationId xmlns:a16="http://schemas.microsoft.com/office/drawing/2014/main" id="{87666DF7-B360-4ED4-A71D-F6F817317F6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5629" y="1594710"/>
              <a:ext cx="1045045" cy="1205821"/>
            </a:xfrm>
            <a:prstGeom prst="rect">
              <a:avLst/>
            </a:prstGeom>
          </p:spPr>
        </p:pic>
        <p:pic>
          <p:nvPicPr>
            <p:cNvPr id="15" name="Graphique 14">
              <a:extLst>
                <a:ext uri="{FF2B5EF4-FFF2-40B4-BE49-F238E27FC236}">
                  <a16:creationId xmlns:a16="http://schemas.microsoft.com/office/drawing/2014/main" id="{9A646E4D-3661-4694-AEF3-C7BCD918753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95458" y="1360934"/>
              <a:ext cx="794518" cy="916751"/>
            </a:xfrm>
            <a:prstGeom prst="rect">
              <a:avLst/>
            </a:prstGeom>
          </p:spPr>
        </p:pic>
      </p:grpSp>
      <p:grpSp>
        <p:nvGrpSpPr>
          <p:cNvPr id="16" name="Groupe 15">
            <a:extLst>
              <a:ext uri="{FF2B5EF4-FFF2-40B4-BE49-F238E27FC236}">
                <a16:creationId xmlns:a16="http://schemas.microsoft.com/office/drawing/2014/main" id="{B3F72912-2E4A-42A8-9959-ED66404892CF}"/>
              </a:ext>
            </a:extLst>
          </p:cNvPr>
          <p:cNvGrpSpPr/>
          <p:nvPr/>
        </p:nvGrpSpPr>
        <p:grpSpPr>
          <a:xfrm>
            <a:off x="2161375" y="269286"/>
            <a:ext cx="2340716" cy="1719715"/>
            <a:chOff x="62249" y="880925"/>
            <a:chExt cx="2340716" cy="1719715"/>
          </a:xfrm>
        </p:grpSpPr>
        <p:pic>
          <p:nvPicPr>
            <p:cNvPr id="17" name="Graphique 16">
              <a:extLst>
                <a:ext uri="{FF2B5EF4-FFF2-40B4-BE49-F238E27FC236}">
                  <a16:creationId xmlns:a16="http://schemas.microsoft.com/office/drawing/2014/main" id="{717FD919-4F24-496E-B171-654F5FF4152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2545" y="880925"/>
              <a:ext cx="1490420" cy="1719715"/>
            </a:xfrm>
            <a:prstGeom prst="rect">
              <a:avLst/>
            </a:prstGeom>
          </p:spPr>
        </p:pic>
        <p:pic>
          <p:nvPicPr>
            <p:cNvPr id="18" name="Graphique 17">
              <a:extLst>
                <a:ext uri="{FF2B5EF4-FFF2-40B4-BE49-F238E27FC236}">
                  <a16:creationId xmlns:a16="http://schemas.microsoft.com/office/drawing/2014/main" id="{56A08DBE-5EB0-41B3-AE0B-13F658EDE85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9530" y="1358320"/>
              <a:ext cx="1045045" cy="1205821"/>
            </a:xfrm>
            <a:prstGeom prst="rect">
              <a:avLst/>
            </a:prstGeom>
          </p:spPr>
        </p:pic>
        <p:pic>
          <p:nvPicPr>
            <p:cNvPr id="19" name="Graphique 18">
              <a:extLst>
                <a:ext uri="{FF2B5EF4-FFF2-40B4-BE49-F238E27FC236}">
                  <a16:creationId xmlns:a16="http://schemas.microsoft.com/office/drawing/2014/main" id="{D3D168D3-B082-4C18-A54B-5332E184D5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249" y="1044479"/>
              <a:ext cx="794518" cy="916751"/>
            </a:xfrm>
            <a:prstGeom prst="rect">
              <a:avLst/>
            </a:prstGeom>
          </p:spPr>
        </p:pic>
      </p:grpSp>
      <p:pic>
        <p:nvPicPr>
          <p:cNvPr id="20" name="Graphique 19">
            <a:extLst>
              <a:ext uri="{FF2B5EF4-FFF2-40B4-BE49-F238E27FC236}">
                <a16:creationId xmlns:a16="http://schemas.microsoft.com/office/drawing/2014/main" id="{6BD30A42-7C73-4575-AB8C-7521B8DE3C4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85468" y="3160449"/>
            <a:ext cx="491259" cy="491259"/>
          </a:xfrm>
          <a:prstGeom prst="rect">
            <a:avLst/>
          </a:prstGeom>
        </p:spPr>
      </p:pic>
      <p:pic>
        <p:nvPicPr>
          <p:cNvPr id="21" name="Graphique 20">
            <a:extLst>
              <a:ext uri="{FF2B5EF4-FFF2-40B4-BE49-F238E27FC236}">
                <a16:creationId xmlns:a16="http://schemas.microsoft.com/office/drawing/2014/main" id="{0FC0260F-F096-497C-ABC2-9427DDEFBDF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727184" y="3166015"/>
            <a:ext cx="491259" cy="491259"/>
          </a:xfrm>
          <a:prstGeom prst="rect">
            <a:avLst/>
          </a:prstGeom>
        </p:spPr>
      </p:pic>
      <p:pic>
        <p:nvPicPr>
          <p:cNvPr id="22" name="Graphique 21">
            <a:extLst>
              <a:ext uri="{FF2B5EF4-FFF2-40B4-BE49-F238E27FC236}">
                <a16:creationId xmlns:a16="http://schemas.microsoft.com/office/drawing/2014/main" id="{02CCCE3F-971A-4CBC-BD1E-15B4E9E49E8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050118" y="3166015"/>
            <a:ext cx="491259" cy="491259"/>
          </a:xfrm>
          <a:prstGeom prst="rect">
            <a:avLst/>
          </a:prstGeom>
        </p:spPr>
      </p:pic>
      <p:pic>
        <p:nvPicPr>
          <p:cNvPr id="23" name="Graphique 22">
            <a:extLst>
              <a:ext uri="{FF2B5EF4-FFF2-40B4-BE49-F238E27FC236}">
                <a16:creationId xmlns:a16="http://schemas.microsoft.com/office/drawing/2014/main" id="{A076493A-E0BD-4EF7-8750-7745B20194A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10291" y="3166015"/>
            <a:ext cx="491259" cy="491259"/>
          </a:xfrm>
          <a:prstGeom prst="rect">
            <a:avLst/>
          </a:prstGeom>
        </p:spPr>
      </p:pic>
      <p:pic>
        <p:nvPicPr>
          <p:cNvPr id="24" name="Graphique 23">
            <a:extLst>
              <a:ext uri="{FF2B5EF4-FFF2-40B4-BE49-F238E27FC236}">
                <a16:creationId xmlns:a16="http://schemas.microsoft.com/office/drawing/2014/main" id="{04228E97-B42F-4AC5-8A3E-84D4D594B3A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970344" y="3166439"/>
            <a:ext cx="490835" cy="490835"/>
          </a:xfrm>
          <a:prstGeom prst="rect">
            <a:avLst/>
          </a:prstGeom>
        </p:spPr>
      </p:pic>
      <p:grpSp>
        <p:nvGrpSpPr>
          <p:cNvPr id="26" name="Groupe 25">
            <a:extLst>
              <a:ext uri="{FF2B5EF4-FFF2-40B4-BE49-F238E27FC236}">
                <a16:creationId xmlns:a16="http://schemas.microsoft.com/office/drawing/2014/main" id="{121C0080-57A8-4898-95D2-246BCAD3BF04}"/>
              </a:ext>
            </a:extLst>
          </p:cNvPr>
          <p:cNvGrpSpPr/>
          <p:nvPr/>
        </p:nvGrpSpPr>
        <p:grpSpPr>
          <a:xfrm>
            <a:off x="10253480" y="3681339"/>
            <a:ext cx="1755853" cy="1576168"/>
            <a:chOff x="10854242" y="1455130"/>
            <a:chExt cx="1238155" cy="1111451"/>
          </a:xfrm>
          <a:solidFill>
            <a:srgbClr val="0B556A">
              <a:alpha val="55000"/>
            </a:srgbClr>
          </a:solidFill>
        </p:grpSpPr>
        <p:pic>
          <p:nvPicPr>
            <p:cNvPr id="27" name="Graphique 26">
              <a:extLst>
                <a:ext uri="{FF2B5EF4-FFF2-40B4-BE49-F238E27FC236}">
                  <a16:creationId xmlns:a16="http://schemas.microsoft.com/office/drawing/2014/main" id="{7279CC21-417E-415C-91CA-A8445BDB0B9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141692" y="1488894"/>
              <a:ext cx="794518" cy="916751"/>
            </a:xfrm>
            <a:prstGeom prst="rect">
              <a:avLst/>
            </a:prstGeom>
          </p:spPr>
        </p:pic>
        <p:pic>
          <p:nvPicPr>
            <p:cNvPr id="28" name="Graphique 27">
              <a:extLst>
                <a:ext uri="{FF2B5EF4-FFF2-40B4-BE49-F238E27FC236}">
                  <a16:creationId xmlns:a16="http://schemas.microsoft.com/office/drawing/2014/main" id="{4DE29018-59E4-4A9E-8A10-5004887AB83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634957" y="1455130"/>
              <a:ext cx="457440" cy="527815"/>
            </a:xfrm>
            <a:prstGeom prst="rect">
              <a:avLst/>
            </a:prstGeom>
          </p:spPr>
        </p:pic>
        <p:pic>
          <p:nvPicPr>
            <p:cNvPr id="29" name="Graphique 28">
              <a:extLst>
                <a:ext uri="{FF2B5EF4-FFF2-40B4-BE49-F238E27FC236}">
                  <a16:creationId xmlns:a16="http://schemas.microsoft.com/office/drawing/2014/main" id="{9794D5B2-00A2-4E6E-838C-8375387F222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854242" y="1831917"/>
              <a:ext cx="636709" cy="734664"/>
            </a:xfrm>
            <a:prstGeom prst="rect">
              <a:avLst/>
            </a:prstGeom>
          </p:spPr>
        </p:pic>
        <p:pic>
          <p:nvPicPr>
            <p:cNvPr id="30" name="Graphique 29">
              <a:extLst>
                <a:ext uri="{FF2B5EF4-FFF2-40B4-BE49-F238E27FC236}">
                  <a16:creationId xmlns:a16="http://schemas.microsoft.com/office/drawing/2014/main" id="{3FD1E243-BA9F-49AD-88A3-79F65572B5D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025127" y="1487414"/>
              <a:ext cx="429460" cy="495531"/>
            </a:xfrm>
            <a:prstGeom prst="rect">
              <a:avLst/>
            </a:prstGeom>
          </p:spPr>
        </p:pic>
        <p:pic>
          <p:nvPicPr>
            <p:cNvPr id="31" name="Graphique 30">
              <a:extLst>
                <a:ext uri="{FF2B5EF4-FFF2-40B4-BE49-F238E27FC236}">
                  <a16:creationId xmlns:a16="http://schemas.microsoft.com/office/drawing/2014/main" id="{82669D80-3993-4CEB-8E65-AA87D150BD8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555336" y="2060315"/>
              <a:ext cx="429460" cy="495531"/>
            </a:xfrm>
            <a:prstGeom prst="rect">
              <a:avLst/>
            </a:prstGeom>
          </p:spPr>
        </p:pic>
      </p:grpSp>
      <p:sp>
        <p:nvSpPr>
          <p:cNvPr id="32" name="ZoneTexte 31">
            <a:extLst>
              <a:ext uri="{FF2B5EF4-FFF2-40B4-BE49-F238E27FC236}">
                <a16:creationId xmlns:a16="http://schemas.microsoft.com/office/drawing/2014/main" id="{2039521D-5521-4FA9-B27E-40DF9488BA9B}"/>
              </a:ext>
            </a:extLst>
          </p:cNvPr>
          <p:cNvSpPr txBox="1"/>
          <p:nvPr/>
        </p:nvSpPr>
        <p:spPr>
          <a:xfrm>
            <a:off x="3060270" y="2033253"/>
            <a:ext cx="5038559" cy="830997"/>
          </a:xfrm>
          <a:prstGeom prst="rect">
            <a:avLst/>
          </a:prstGeom>
          <a:noFill/>
        </p:spPr>
        <p:txBody>
          <a:bodyPr wrap="none" rtlCol="0">
            <a:spAutoFit/>
          </a:bodyPr>
          <a:lstStyle/>
          <a:p>
            <a:pPr algn="ctr"/>
            <a:r>
              <a:rPr lang="fr-FR" sz="4800">
                <a:solidFill>
                  <a:schemeClr val="tx1">
                    <a:lumMod val="65000"/>
                    <a:lumOff val="35000"/>
                  </a:schemeClr>
                </a:solidFill>
                <a:latin typeface="Congenial Black" panose="020B0604020202020204" pitchFamily="2" charset="0"/>
              </a:rPr>
              <a:t>A  la  prochaine  !</a:t>
            </a:r>
          </a:p>
        </p:txBody>
      </p:sp>
      <p:sp>
        <p:nvSpPr>
          <p:cNvPr id="33" name="ZoneTexte 32">
            <a:extLst>
              <a:ext uri="{FF2B5EF4-FFF2-40B4-BE49-F238E27FC236}">
                <a16:creationId xmlns:a16="http://schemas.microsoft.com/office/drawing/2014/main" id="{3CD78EB7-563C-4025-87ED-8064992121A5}"/>
              </a:ext>
            </a:extLst>
          </p:cNvPr>
          <p:cNvSpPr txBox="1"/>
          <p:nvPr/>
        </p:nvSpPr>
        <p:spPr>
          <a:xfrm>
            <a:off x="834369" y="3863099"/>
            <a:ext cx="9490362" cy="1323439"/>
          </a:xfrm>
          <a:prstGeom prst="rect">
            <a:avLst/>
          </a:prstGeom>
          <a:noFill/>
        </p:spPr>
        <p:txBody>
          <a:bodyPr wrap="square">
            <a:spAutoFit/>
          </a:bodyPr>
          <a:lstStyle/>
          <a:p>
            <a:pPr algn="ctr"/>
            <a:r>
              <a:rPr lang="fr-FR" sz="4800">
                <a:solidFill>
                  <a:schemeClr val="tx1">
                    <a:lumMod val="85000"/>
                    <a:lumOff val="15000"/>
                  </a:schemeClr>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Mercredi </a:t>
            </a:r>
            <a:r>
              <a:rPr lang="fr-FR" sz="8000">
                <a:solidFill>
                  <a:schemeClr val="tx1">
                    <a:lumMod val="85000"/>
                    <a:lumOff val="15000"/>
                  </a:schemeClr>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27</a:t>
            </a:r>
            <a:r>
              <a:rPr lang="fr-FR" sz="4800">
                <a:solidFill>
                  <a:schemeClr val="tx1">
                    <a:lumMod val="85000"/>
                    <a:lumOff val="15000"/>
                  </a:schemeClr>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 septembre à </a:t>
            </a:r>
            <a:r>
              <a:rPr lang="fr-FR" sz="6000">
                <a:solidFill>
                  <a:schemeClr val="tx1">
                    <a:lumMod val="85000"/>
                    <a:lumOff val="15000"/>
                  </a:schemeClr>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13h</a:t>
            </a:r>
            <a:endParaRPr lang="fr-FR" sz="4800">
              <a:solidFill>
                <a:schemeClr val="tx1">
                  <a:lumMod val="85000"/>
                  <a:lumOff val="15000"/>
                </a:schemeClr>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972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D72F148-BC90-3351-A6EB-FA0EAFD0AEDD}"/>
              </a:ext>
            </a:extLst>
          </p:cNvPr>
          <p:cNvPicPr>
            <a:picLocks noChangeAspect="1"/>
          </p:cNvPicPr>
          <p:nvPr/>
        </p:nvPicPr>
        <p:blipFill>
          <a:blip r:embed="rId3"/>
          <a:stretch>
            <a:fillRect/>
          </a:stretch>
        </p:blipFill>
        <p:spPr>
          <a:xfrm>
            <a:off x="1237572" y="145514"/>
            <a:ext cx="9520624" cy="6020394"/>
          </a:xfrm>
          <a:prstGeom prst="rect">
            <a:avLst/>
          </a:prstGeom>
        </p:spPr>
      </p:pic>
    </p:spTree>
    <p:extLst>
      <p:ext uri="{BB962C8B-B14F-4D97-AF65-F5344CB8AC3E}">
        <p14:creationId xmlns:p14="http://schemas.microsoft.com/office/powerpoint/2010/main" val="3843477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noAutofit/>
          </a:bodyPr>
          <a:lstStyle/>
          <a:p>
            <a:r>
              <a:rPr lang="fr-FR" sz="4800">
                <a:latin typeface="Segoe UI Semibold" panose="020B0702040204020203" pitchFamily="34" charset="0"/>
                <a:cs typeface="Segoe UI Semibold" panose="020B0702040204020203" pitchFamily="34" charset="0"/>
              </a:rPr>
              <a:t>Générer un PDF dans Power Apps*</a:t>
            </a:r>
            <a:endParaRPr lang="fr-FR" sz="5400"/>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02038"/>
            <a:ext cx="7825160" cy="1649584"/>
          </a:xfrm>
        </p:spPr>
        <p:txBody>
          <a:bodyPr>
            <a:normAutofit/>
          </a:bodyPr>
          <a:lstStyle/>
          <a:p>
            <a:pPr>
              <a:spcBef>
                <a:spcPts val="200"/>
              </a:spcBef>
              <a:spcAft>
                <a:spcPts val="200"/>
              </a:spcAft>
            </a:pPr>
            <a:r>
              <a:rPr lang="fr-FR" sz="3200">
                <a:latin typeface="Segoe UI Semibold" panose="020B0702040204020203" pitchFamily="34" charset="0"/>
                <a:cs typeface="Segoe UI Semibold" panose="020B0702040204020203" pitchFamily="34" charset="0"/>
              </a:rPr>
              <a:t>*sans Power Automate et avec gestion des sauts de page !</a:t>
            </a:r>
            <a:endParaRPr lang="fr-FR" sz="3200"/>
          </a:p>
        </p:txBody>
      </p:sp>
      <p:pic>
        <p:nvPicPr>
          <p:cNvPr id="7" name="Image 6">
            <a:extLst>
              <a:ext uri="{FF2B5EF4-FFF2-40B4-BE49-F238E27FC236}">
                <a16:creationId xmlns:a16="http://schemas.microsoft.com/office/drawing/2014/main" id="{B0BD3314-776A-44E8-9050-B1333A39395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384055" y="673332"/>
            <a:ext cx="2582630" cy="2582630"/>
          </a:xfrm>
          <a:prstGeom prst="flowChartConnector">
            <a:avLst/>
          </a:prstGeom>
          <a:ln w="76200">
            <a:solidFill>
              <a:schemeClr val="bg1"/>
            </a:solidFill>
          </a:ln>
          <a:effectLst>
            <a:outerShdw blurRad="63500" sx="102000" sy="102000" algn="ctr" rotWithShape="0">
              <a:prstClr val="black">
                <a:alpha val="40000"/>
              </a:prstClr>
            </a:outerShdw>
          </a:effectLst>
        </p:spPr>
      </p:pic>
      <p:sp>
        <p:nvSpPr>
          <p:cNvPr id="8" name="Sous-titre 14">
            <a:extLst>
              <a:ext uri="{FF2B5EF4-FFF2-40B4-BE49-F238E27FC236}">
                <a16:creationId xmlns:a16="http://schemas.microsoft.com/office/drawing/2014/main" id="{88B82E67-C906-4FA9-BD44-A226DC6C19B0}"/>
              </a:ext>
            </a:extLst>
          </p:cNvPr>
          <p:cNvSpPr txBox="1">
            <a:spLocks/>
          </p:cNvSpPr>
          <p:nvPr/>
        </p:nvSpPr>
        <p:spPr>
          <a:xfrm>
            <a:off x="280087" y="3602038"/>
            <a:ext cx="2790567" cy="1649584"/>
          </a:xfrm>
          <a:prstGeom prst="rect">
            <a:avLst/>
          </a:prstGeom>
          <a:solidFill>
            <a:srgbClr val="D8D8D8">
              <a:alpha val="50000"/>
            </a:srgbClr>
          </a:solidFill>
        </p:spPr>
        <p:txBody>
          <a:bodyPr vert="horz" lIns="91440" tIns="45720" rIns="91440" bIns="45720" rtlCol="0">
            <a:normAutofit fontScale="77500" lnSpcReduction="20000"/>
          </a:bodyPr>
          <a:lstStyle>
            <a:lvl1pPr marL="0" indent="0" algn="l" defTabSz="914400" rtl="0" eaLnBrk="1" latinLnBrk="0" hangingPunct="1">
              <a:lnSpc>
                <a:spcPct val="90000"/>
              </a:lnSpc>
              <a:spcBef>
                <a:spcPts val="2400"/>
              </a:spcBef>
              <a:spcAft>
                <a:spcPts val="2400"/>
              </a:spcAft>
              <a:buFontTx/>
              <a:buNone/>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Clr>
                <a:srgbClr val="742774"/>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66FF"/>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F2C81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B556A"/>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a:latin typeface="Bahnschrift Light SemiCondensed" panose="020B0502040204020203" pitchFamily="34" charset="0"/>
              </a:rPr>
              <a:t>Emmanuel GALLIS</a:t>
            </a:r>
            <a:br>
              <a:rPr lang="fr-FR" sz="3600">
                <a:latin typeface="Bahnschrift Light SemiCondensed" panose="020B0502040204020203" pitchFamily="34" charset="0"/>
              </a:rPr>
            </a:br>
            <a:br>
              <a:rPr lang="fr-FR" sz="3600">
                <a:latin typeface="Bahnschrift Light SemiCondensed" panose="020B0502040204020203" pitchFamily="34" charset="0"/>
              </a:rPr>
            </a:br>
            <a:r>
              <a:rPr lang="fr-FR" sz="2800" b="0" i="0">
                <a:effectLst/>
                <a:latin typeface="-apple-system"/>
              </a:rPr>
              <a:t>@R3dKap | MVP | Freelance | Power Apps Jedi Master</a:t>
            </a:r>
            <a:endParaRPr lang="fr-FR" sz="3600">
              <a:latin typeface="Bahnschrift Light SemiCondensed" panose="020B0502040204020203" pitchFamily="34" charset="0"/>
            </a:endParaRPr>
          </a:p>
        </p:txBody>
      </p:sp>
    </p:spTree>
    <p:custDataLst>
      <p:tags r:id="rId1"/>
    </p:custDataLst>
    <p:extLst>
      <p:ext uri="{BB962C8B-B14F-4D97-AF65-F5344CB8AC3E}">
        <p14:creationId xmlns:p14="http://schemas.microsoft.com/office/powerpoint/2010/main" val="3674066786"/>
      </p:ext>
    </p:extLst>
  </p:cSld>
  <p:clrMapOvr>
    <a:masterClrMapping/>
  </p:clrMapOvr>
  <mc:AlternateContent xmlns:mc="http://schemas.openxmlformats.org/markup-compatibility/2006" xmlns:p14="http://schemas.microsoft.com/office/powerpoint/2010/main">
    <mc:Choice Requires="p14">
      <p:transition spd="slow" p14:dur="2000" advTm="6843"/>
    </mc:Choice>
    <mc:Fallback xmlns="">
      <p:transition spd="slow" advTm="684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DE7EB3-5896-C287-95F2-C39A538F19A4}"/>
              </a:ext>
            </a:extLst>
          </p:cNvPr>
          <p:cNvSpPr>
            <a:spLocks noGrp="1"/>
          </p:cNvSpPr>
          <p:nvPr>
            <p:ph type="title"/>
          </p:nvPr>
        </p:nvSpPr>
        <p:spPr/>
        <p:txBody>
          <a:bodyPr/>
          <a:lstStyle/>
          <a:p>
            <a:r>
              <a:rPr lang="fr-FR"/>
              <a:t>Génération de PDF</a:t>
            </a:r>
          </a:p>
        </p:txBody>
      </p:sp>
      <p:sp>
        <p:nvSpPr>
          <p:cNvPr id="3" name="Espace réservé du contenu 2">
            <a:extLst>
              <a:ext uri="{FF2B5EF4-FFF2-40B4-BE49-F238E27FC236}">
                <a16:creationId xmlns:a16="http://schemas.microsoft.com/office/drawing/2014/main" id="{68FA2B03-250F-CE81-CE54-BD45089E5040}"/>
              </a:ext>
            </a:extLst>
          </p:cNvPr>
          <p:cNvSpPr>
            <a:spLocks noGrp="1"/>
          </p:cNvSpPr>
          <p:nvPr>
            <p:ph idx="1"/>
          </p:nvPr>
        </p:nvSpPr>
        <p:spPr/>
        <p:txBody>
          <a:bodyPr>
            <a:normAutofit fontScale="77500" lnSpcReduction="20000"/>
          </a:bodyPr>
          <a:lstStyle/>
          <a:p>
            <a:r>
              <a:rPr lang="fr-FR"/>
              <a:t>Utilisation de la fonction </a:t>
            </a:r>
            <a:r>
              <a:rPr lang="fr-FR">
                <a:latin typeface="Segoe UI Black" panose="020B0A02040204020203" pitchFamily="34" charset="0"/>
                <a:ea typeface="Segoe UI Black" panose="020B0A02040204020203" pitchFamily="34" charset="0"/>
              </a:rPr>
              <a:t>PDF</a:t>
            </a:r>
            <a:r>
              <a:rPr lang="fr-FR"/>
              <a:t>()</a:t>
            </a:r>
          </a:p>
          <a:p>
            <a:r>
              <a:rPr lang="fr-FR"/>
              <a:t>Contrôles supportés : galerie verticale, conteneur vertical/horizontal, conteneur simple, écran.</a:t>
            </a:r>
          </a:p>
          <a:p>
            <a:r>
              <a:rPr lang="fr-FR"/>
              <a:t>Paramètres :</a:t>
            </a:r>
          </a:p>
          <a:p>
            <a:endParaRPr lang="fr-FR"/>
          </a:p>
          <a:p>
            <a:endParaRPr lang="fr-FR"/>
          </a:p>
          <a:p>
            <a:pPr lvl="1"/>
            <a:r>
              <a:rPr lang="fr-FR" b="1"/>
              <a:t>Size</a:t>
            </a:r>
            <a:r>
              <a:rPr lang="fr-FR"/>
              <a:t> : énumération </a:t>
            </a:r>
            <a:r>
              <a:rPr lang="fr-FR" b="1"/>
              <a:t>PaperSize</a:t>
            </a:r>
            <a:r>
              <a:rPr lang="fr-FR"/>
              <a:t> -&gt; A0 à A10, B0 à B10, C0 à C10, CreditCard, DL, GovernmentLetter, JuniorLegal, Ledger, Legal, Letter, Tabloid ; par défaut : dépend des paramètres régionaux</a:t>
            </a:r>
          </a:p>
          <a:p>
            <a:pPr lvl="1"/>
            <a:r>
              <a:rPr lang="fr-FR" b="1"/>
              <a:t>DPI</a:t>
            </a:r>
            <a:r>
              <a:rPr lang="fr-FR"/>
              <a:t> : valeur numérique de résolution (ex : 150, 300, …) ; par défaut : </a:t>
            </a:r>
            <a:r>
              <a:rPr lang="fr-FR" b="1"/>
              <a:t>96</a:t>
            </a:r>
          </a:p>
          <a:p>
            <a:pPr lvl="1"/>
            <a:r>
              <a:rPr lang="fr-FR" b="1"/>
              <a:t>Margin </a:t>
            </a:r>
            <a:r>
              <a:rPr lang="fr-FR"/>
              <a:t>: marges (valeur unique ou préciser chaque marge dans l'ordre : top, right, bottom, left) (ex : "25mm" ou "25mm 20mm 25mm 20mm") ; par défaut : </a:t>
            </a:r>
            <a:r>
              <a:rPr lang="fr-FR" b="1"/>
              <a:t>0.5in</a:t>
            </a:r>
            <a:r>
              <a:rPr lang="fr-FR"/>
              <a:t> (</a:t>
            </a:r>
            <a:r>
              <a:rPr lang="fr-FR" b="1"/>
              <a:t>12,7mm</a:t>
            </a:r>
            <a:r>
              <a:rPr lang="fr-FR"/>
              <a:t>)</a:t>
            </a:r>
          </a:p>
          <a:p>
            <a:pPr lvl="1"/>
            <a:r>
              <a:rPr lang="fr-FR" b="1"/>
              <a:t>Orientation</a:t>
            </a:r>
            <a:r>
              <a:rPr lang="fr-FR"/>
              <a:t> : énumération </a:t>
            </a:r>
            <a:r>
              <a:rPr lang="fr-FR" b="1"/>
              <a:t>PaperOrientation</a:t>
            </a:r>
            <a:r>
              <a:rPr lang="fr-FR"/>
              <a:t> -&gt; Portrait, Landscape ; par défaut : </a:t>
            </a:r>
            <a:r>
              <a:rPr lang="fr-FR" b="1"/>
              <a:t>Portrait</a:t>
            </a:r>
          </a:p>
          <a:p>
            <a:pPr lvl="1"/>
            <a:r>
              <a:rPr lang="fr-FR" b="1"/>
              <a:t>ExpandContainers</a:t>
            </a:r>
            <a:r>
              <a:rPr lang="fr-FR"/>
              <a:t> : booléen -&gt; </a:t>
            </a:r>
            <a:r>
              <a:rPr lang="fr-FR" b="1"/>
              <a:t>true</a:t>
            </a:r>
            <a:r>
              <a:rPr lang="fr-FR"/>
              <a:t> : prise en compte du contenu situé au-delà de la taille d'un contrôle</a:t>
            </a:r>
          </a:p>
        </p:txBody>
      </p:sp>
      <p:sp>
        <p:nvSpPr>
          <p:cNvPr id="4" name="Espace réservé du numéro de diapositive 3">
            <a:extLst>
              <a:ext uri="{FF2B5EF4-FFF2-40B4-BE49-F238E27FC236}">
                <a16:creationId xmlns:a16="http://schemas.microsoft.com/office/drawing/2014/main" id="{30DA1932-6422-B9D5-B5E0-DF59F7813409}"/>
              </a:ext>
            </a:extLst>
          </p:cNvPr>
          <p:cNvSpPr>
            <a:spLocks noGrp="1"/>
          </p:cNvSpPr>
          <p:nvPr>
            <p:ph type="sldNum" sz="quarter" idx="12"/>
          </p:nvPr>
        </p:nvSpPr>
        <p:spPr/>
        <p:txBody>
          <a:bodyPr/>
          <a:lstStyle/>
          <a:p>
            <a:fld id="{F2D2C361-7486-4AB1-8DE5-A0E4E1B2CF91}" type="slidenum">
              <a:rPr lang="fr-FR" smtClean="0"/>
              <a:t>6</a:t>
            </a:fld>
            <a:endParaRPr lang="fr-FR"/>
          </a:p>
        </p:txBody>
      </p:sp>
      <p:sp>
        <p:nvSpPr>
          <p:cNvPr id="5" name="Rectangle 4">
            <a:extLst>
              <a:ext uri="{FF2B5EF4-FFF2-40B4-BE49-F238E27FC236}">
                <a16:creationId xmlns:a16="http://schemas.microsoft.com/office/drawing/2014/main" id="{1134D44D-C359-4EC8-0CD1-28A4C524BA4E}"/>
              </a:ext>
            </a:extLst>
          </p:cNvPr>
          <p:cNvSpPr/>
          <p:nvPr/>
        </p:nvSpPr>
        <p:spPr>
          <a:xfrm rot="20855092">
            <a:off x="7220845" y="587921"/>
            <a:ext cx="4588180" cy="923330"/>
          </a:xfrm>
          <a:prstGeom prst="rect">
            <a:avLst/>
          </a:prstGeom>
          <a:noFill/>
        </p:spPr>
        <p:txBody>
          <a:bodyPr wrap="none" lIns="91440" tIns="45720" rIns="91440" bIns="45720">
            <a:spAutoFit/>
          </a:bodyPr>
          <a:lstStyle/>
          <a:p>
            <a:pPr algn="ctr"/>
            <a:r>
              <a:rPr lang="fr-FR" sz="5400" b="1" cap="none" spc="0">
                <a:ln w="6600">
                  <a:solidFill>
                    <a:schemeClr val="accent2"/>
                  </a:solidFill>
                  <a:prstDash val="solid"/>
                </a:ln>
                <a:solidFill>
                  <a:srgbClr val="FFFFFF"/>
                </a:solidFill>
                <a:effectLst>
                  <a:outerShdw dist="38100" dir="2700000" algn="tl" rotWithShape="0">
                    <a:schemeClr val="accent2"/>
                  </a:outerShdw>
                </a:effectLst>
              </a:rPr>
              <a:t>EXPERIMENTAL</a:t>
            </a:r>
          </a:p>
        </p:txBody>
      </p:sp>
      <p:pic>
        <p:nvPicPr>
          <p:cNvPr id="7" name="Image 6">
            <a:extLst>
              <a:ext uri="{FF2B5EF4-FFF2-40B4-BE49-F238E27FC236}">
                <a16:creationId xmlns:a16="http://schemas.microsoft.com/office/drawing/2014/main" id="{3DCD67D0-06B8-9EBB-F909-CC9CE89F29C6}"/>
              </a:ext>
            </a:extLst>
          </p:cNvPr>
          <p:cNvPicPr>
            <a:picLocks noChangeAspect="1"/>
          </p:cNvPicPr>
          <p:nvPr/>
        </p:nvPicPr>
        <p:blipFill>
          <a:blip r:embed="rId2"/>
          <a:stretch>
            <a:fillRect/>
          </a:stretch>
        </p:blipFill>
        <p:spPr>
          <a:xfrm>
            <a:off x="1107361" y="2885823"/>
            <a:ext cx="10096332" cy="737938"/>
          </a:xfrm>
          <a:prstGeom prst="rect">
            <a:avLst/>
          </a:prstGeom>
        </p:spPr>
      </p:pic>
    </p:spTree>
    <p:extLst>
      <p:ext uri="{BB962C8B-B14F-4D97-AF65-F5344CB8AC3E}">
        <p14:creationId xmlns:p14="http://schemas.microsoft.com/office/powerpoint/2010/main" val="226104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BCB84-6A20-856C-103F-05F124062664}"/>
              </a:ext>
            </a:extLst>
          </p:cNvPr>
          <p:cNvSpPr>
            <a:spLocks noGrp="1"/>
          </p:cNvSpPr>
          <p:nvPr>
            <p:ph type="title"/>
          </p:nvPr>
        </p:nvSpPr>
        <p:spPr/>
        <p:txBody>
          <a:bodyPr/>
          <a:lstStyle/>
          <a:p>
            <a:r>
              <a:rPr lang="fr-FR"/>
              <a:t>Générationd de PDF</a:t>
            </a:r>
          </a:p>
        </p:txBody>
      </p:sp>
      <p:sp>
        <p:nvSpPr>
          <p:cNvPr id="3" name="Espace réservé du contenu 2">
            <a:extLst>
              <a:ext uri="{FF2B5EF4-FFF2-40B4-BE49-F238E27FC236}">
                <a16:creationId xmlns:a16="http://schemas.microsoft.com/office/drawing/2014/main" id="{B44EB2ED-682A-3E23-2295-D42ECD4F5436}"/>
              </a:ext>
            </a:extLst>
          </p:cNvPr>
          <p:cNvSpPr>
            <a:spLocks noGrp="1"/>
          </p:cNvSpPr>
          <p:nvPr>
            <p:ph idx="1"/>
          </p:nvPr>
        </p:nvSpPr>
        <p:spPr/>
        <p:txBody>
          <a:bodyPr/>
          <a:lstStyle/>
          <a:p>
            <a:r>
              <a:rPr lang="fr-FR"/>
              <a:t>Limitations :</a:t>
            </a:r>
          </a:p>
          <a:p>
            <a:pPr lvl="1"/>
            <a:r>
              <a:rPr lang="fr-FR"/>
              <a:t>Contrôles non supportés : graphes (camemberts, …), vignette Power BI, carte et PCF (selon configuration)</a:t>
            </a:r>
          </a:p>
          <a:p>
            <a:pPr lvl="1"/>
            <a:r>
              <a:rPr lang="fr-FR"/>
              <a:t>Galeries imbriquées (j'ai testé : ça marche 😍)</a:t>
            </a:r>
          </a:p>
          <a:p>
            <a:pPr lvl="1"/>
            <a:r>
              <a:rPr lang="fr-FR"/>
              <a:t>Certaines tailles/épaisseurs de polices non latines</a:t>
            </a:r>
          </a:p>
          <a:p>
            <a:pPr lvl="1"/>
            <a:r>
              <a:rPr lang="fr-FR"/>
              <a:t>PDF remplissables non supportés</a:t>
            </a:r>
          </a:p>
          <a:p>
            <a:r>
              <a:rPr lang="fr-FR"/>
              <a:t>Fonction à activer dans les paramètres de votre app</a:t>
            </a:r>
          </a:p>
          <a:p>
            <a:r>
              <a:rPr lang="fr-FR"/>
              <a:t>L'écran où se trouve le contrôle principal doit être visible au moment de l'appel de la fonction PDF()</a:t>
            </a:r>
          </a:p>
        </p:txBody>
      </p:sp>
      <p:sp>
        <p:nvSpPr>
          <p:cNvPr id="4" name="Espace réservé du numéro de diapositive 3">
            <a:extLst>
              <a:ext uri="{FF2B5EF4-FFF2-40B4-BE49-F238E27FC236}">
                <a16:creationId xmlns:a16="http://schemas.microsoft.com/office/drawing/2014/main" id="{8B67B096-4C12-E675-10D8-BC73DCA22410}"/>
              </a:ext>
            </a:extLst>
          </p:cNvPr>
          <p:cNvSpPr>
            <a:spLocks noGrp="1"/>
          </p:cNvSpPr>
          <p:nvPr>
            <p:ph type="sldNum" sz="quarter" idx="12"/>
          </p:nvPr>
        </p:nvSpPr>
        <p:spPr/>
        <p:txBody>
          <a:bodyPr/>
          <a:lstStyle/>
          <a:p>
            <a:fld id="{F2D2C361-7486-4AB1-8DE5-A0E4E1B2CF91}" type="slidenum">
              <a:rPr lang="fr-FR" smtClean="0"/>
              <a:t>7</a:t>
            </a:fld>
            <a:endParaRPr lang="fr-FR"/>
          </a:p>
        </p:txBody>
      </p:sp>
    </p:spTree>
    <p:extLst>
      <p:ext uri="{BB962C8B-B14F-4D97-AF65-F5344CB8AC3E}">
        <p14:creationId xmlns:p14="http://schemas.microsoft.com/office/powerpoint/2010/main" val="225581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815F2E-09D7-3E7C-E9C3-73BC2ED12383}"/>
              </a:ext>
            </a:extLst>
          </p:cNvPr>
          <p:cNvSpPr>
            <a:spLocks noGrp="1"/>
          </p:cNvSpPr>
          <p:nvPr>
            <p:ph type="title"/>
          </p:nvPr>
        </p:nvSpPr>
        <p:spPr/>
        <p:txBody>
          <a:bodyPr/>
          <a:lstStyle/>
          <a:p>
            <a:r>
              <a:rPr lang="fr-FR"/>
              <a:t>Génération PDF</a:t>
            </a:r>
          </a:p>
        </p:txBody>
      </p:sp>
      <p:sp>
        <p:nvSpPr>
          <p:cNvPr id="3" name="Espace réservé du contenu 2">
            <a:extLst>
              <a:ext uri="{FF2B5EF4-FFF2-40B4-BE49-F238E27FC236}">
                <a16:creationId xmlns:a16="http://schemas.microsoft.com/office/drawing/2014/main" id="{F1EC0ACB-B8A0-3456-AE68-AD2FCF20DD24}"/>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7944365F-F04F-F696-71C0-A3BB2E3F8532}"/>
              </a:ext>
            </a:extLst>
          </p:cNvPr>
          <p:cNvSpPr>
            <a:spLocks noGrp="1"/>
          </p:cNvSpPr>
          <p:nvPr>
            <p:ph type="sldNum" sz="quarter" idx="12"/>
          </p:nvPr>
        </p:nvSpPr>
        <p:spPr/>
        <p:txBody>
          <a:bodyPr/>
          <a:lstStyle/>
          <a:p>
            <a:fld id="{F2D2C361-7486-4AB1-8DE5-A0E4E1B2CF91}" type="slidenum">
              <a:rPr lang="fr-FR" smtClean="0"/>
              <a:t>8</a:t>
            </a:fld>
            <a:endParaRPr lang="fr-FR"/>
          </a:p>
        </p:txBody>
      </p:sp>
      <p:sp>
        <p:nvSpPr>
          <p:cNvPr id="5" name="Rectangle 4">
            <a:extLst>
              <a:ext uri="{FF2B5EF4-FFF2-40B4-BE49-F238E27FC236}">
                <a16:creationId xmlns:a16="http://schemas.microsoft.com/office/drawing/2014/main" id="{AD1370ED-7DA3-DA18-A6AD-74686A84491D}"/>
              </a:ext>
            </a:extLst>
          </p:cNvPr>
          <p:cNvSpPr/>
          <p:nvPr/>
        </p:nvSpPr>
        <p:spPr>
          <a:xfrm>
            <a:off x="2183036" y="2781895"/>
            <a:ext cx="6541864" cy="1569660"/>
          </a:xfrm>
          <a:prstGeom prst="rect">
            <a:avLst/>
          </a:prstGeom>
          <a:noFill/>
        </p:spPr>
        <p:txBody>
          <a:bodyPr wrap="square" lIns="91440" tIns="45720" rIns="91440" bIns="45720">
            <a:spAutoFit/>
          </a:bodyPr>
          <a:lstStyle/>
          <a:p>
            <a:pPr algn="ctr"/>
            <a:r>
              <a:rPr lang="fr-FR" sz="9600"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Mini-démo</a:t>
            </a:r>
          </a:p>
        </p:txBody>
      </p:sp>
    </p:spTree>
    <p:extLst>
      <p:ext uri="{BB962C8B-B14F-4D97-AF65-F5344CB8AC3E}">
        <p14:creationId xmlns:p14="http://schemas.microsoft.com/office/powerpoint/2010/main" val="32989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614754-7AF5-AB17-495E-72DD08357C40}"/>
              </a:ext>
            </a:extLst>
          </p:cNvPr>
          <p:cNvSpPr>
            <a:spLocks noGrp="1"/>
          </p:cNvSpPr>
          <p:nvPr>
            <p:ph type="title"/>
          </p:nvPr>
        </p:nvSpPr>
        <p:spPr/>
        <p:txBody>
          <a:bodyPr/>
          <a:lstStyle/>
          <a:p>
            <a:r>
              <a:rPr lang="fr-FR"/>
              <a:t>Génération PDF</a:t>
            </a:r>
          </a:p>
        </p:txBody>
      </p:sp>
      <p:sp>
        <p:nvSpPr>
          <p:cNvPr id="4" name="Espace réservé du numéro de diapositive 3">
            <a:extLst>
              <a:ext uri="{FF2B5EF4-FFF2-40B4-BE49-F238E27FC236}">
                <a16:creationId xmlns:a16="http://schemas.microsoft.com/office/drawing/2014/main" id="{44308E8A-A162-7FFB-01A2-E72D9F209E4B}"/>
              </a:ext>
            </a:extLst>
          </p:cNvPr>
          <p:cNvSpPr>
            <a:spLocks noGrp="1"/>
          </p:cNvSpPr>
          <p:nvPr>
            <p:ph type="sldNum" sz="quarter" idx="12"/>
          </p:nvPr>
        </p:nvSpPr>
        <p:spPr/>
        <p:txBody>
          <a:bodyPr/>
          <a:lstStyle/>
          <a:p>
            <a:fld id="{F2D2C361-7486-4AB1-8DE5-A0E4E1B2CF91}" type="slidenum">
              <a:rPr lang="fr-FR" smtClean="0"/>
              <a:t>9</a:t>
            </a:fld>
            <a:endParaRPr lang="fr-FR"/>
          </a:p>
        </p:txBody>
      </p:sp>
      <p:sp>
        <p:nvSpPr>
          <p:cNvPr id="5" name="Rectangle 4">
            <a:extLst>
              <a:ext uri="{FF2B5EF4-FFF2-40B4-BE49-F238E27FC236}">
                <a16:creationId xmlns:a16="http://schemas.microsoft.com/office/drawing/2014/main" id="{6128D34A-F87F-AF00-75E7-405F79C06069}"/>
              </a:ext>
            </a:extLst>
          </p:cNvPr>
          <p:cNvSpPr/>
          <p:nvPr/>
        </p:nvSpPr>
        <p:spPr>
          <a:xfrm>
            <a:off x="394602" y="1057274"/>
            <a:ext cx="2600990" cy="3419023"/>
          </a:xfrm>
          <a:prstGeom prst="rect">
            <a:avLst/>
          </a:prstGeom>
          <a:solidFill>
            <a:schemeClr val="bg1">
              <a:lumMod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24466308-1F6F-B8D2-AB8B-FDDD5010CB79}"/>
              </a:ext>
            </a:extLst>
          </p:cNvPr>
          <p:cNvSpPr/>
          <p:nvPr/>
        </p:nvSpPr>
        <p:spPr>
          <a:xfrm>
            <a:off x="400748" y="4700929"/>
            <a:ext cx="2594844" cy="1492489"/>
          </a:xfrm>
          <a:prstGeom prst="rect">
            <a:avLst/>
          </a:prstGeom>
          <a:gradFill>
            <a:gsLst>
              <a:gs pos="0">
                <a:schemeClr val="bg1">
                  <a:lumMod val="75000"/>
                </a:schemeClr>
              </a:gs>
              <a:gs pos="68000">
                <a:schemeClr val="bg1">
                  <a:lumMod val="75000"/>
                </a:schemeClr>
              </a:gs>
              <a:gs pos="100000">
                <a:schemeClr val="bg1"/>
              </a:gs>
            </a:gsLst>
            <a:lin ang="5400000" scaled="1"/>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a:extLst>
              <a:ext uri="{FF2B5EF4-FFF2-40B4-BE49-F238E27FC236}">
                <a16:creationId xmlns:a16="http://schemas.microsoft.com/office/drawing/2014/main" id="{EF9C6B47-818B-F292-BA38-B78547360302}"/>
              </a:ext>
            </a:extLst>
          </p:cNvPr>
          <p:cNvCxnSpPr>
            <a:cxnSpLocks/>
          </p:cNvCxnSpPr>
          <p:nvPr/>
        </p:nvCxnSpPr>
        <p:spPr>
          <a:xfrm>
            <a:off x="394602" y="4588613"/>
            <a:ext cx="260099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443C8CF-EF7A-E7E7-18F8-FD4E6CA6C4D0}"/>
              </a:ext>
            </a:extLst>
          </p:cNvPr>
          <p:cNvSpPr/>
          <p:nvPr/>
        </p:nvSpPr>
        <p:spPr>
          <a:xfrm>
            <a:off x="4227872" y="1057274"/>
            <a:ext cx="2600990" cy="3419023"/>
          </a:xfrm>
          <a:prstGeom prst="rect">
            <a:avLst/>
          </a:prstGeom>
          <a:solidFill>
            <a:schemeClr val="bg1">
              <a:lumMod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BC8FABA9-5734-638C-60E6-2BDD54540D2A}"/>
              </a:ext>
            </a:extLst>
          </p:cNvPr>
          <p:cNvSpPr/>
          <p:nvPr/>
        </p:nvSpPr>
        <p:spPr>
          <a:xfrm>
            <a:off x="4234018" y="4700929"/>
            <a:ext cx="2594844" cy="1492489"/>
          </a:xfrm>
          <a:prstGeom prst="rect">
            <a:avLst/>
          </a:prstGeom>
          <a:gradFill>
            <a:gsLst>
              <a:gs pos="0">
                <a:schemeClr val="bg1">
                  <a:lumMod val="75000"/>
                </a:schemeClr>
              </a:gs>
              <a:gs pos="68000">
                <a:schemeClr val="bg1">
                  <a:lumMod val="75000"/>
                </a:schemeClr>
              </a:gs>
              <a:gs pos="100000">
                <a:schemeClr val="bg1"/>
              </a:gs>
            </a:gsLst>
            <a:lin ang="5400000" scaled="1"/>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18">
            <a:extLst>
              <a:ext uri="{FF2B5EF4-FFF2-40B4-BE49-F238E27FC236}">
                <a16:creationId xmlns:a16="http://schemas.microsoft.com/office/drawing/2014/main" id="{3091246D-2BC2-B123-0FE8-A474A153BCFE}"/>
              </a:ext>
            </a:extLst>
          </p:cNvPr>
          <p:cNvCxnSpPr>
            <a:cxnSpLocks/>
          </p:cNvCxnSpPr>
          <p:nvPr/>
        </p:nvCxnSpPr>
        <p:spPr>
          <a:xfrm>
            <a:off x="4227872" y="4588613"/>
            <a:ext cx="260099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87ECBC-5645-5D94-0913-0A2A2734D356}"/>
              </a:ext>
            </a:extLst>
          </p:cNvPr>
          <p:cNvSpPr/>
          <p:nvPr/>
        </p:nvSpPr>
        <p:spPr>
          <a:xfrm>
            <a:off x="8287139" y="1057274"/>
            <a:ext cx="2600990" cy="3419023"/>
          </a:xfrm>
          <a:prstGeom prst="rect">
            <a:avLst/>
          </a:prstGeom>
          <a:solidFill>
            <a:schemeClr val="bg1">
              <a:lumMod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EB5FC221-7AB1-9C56-8428-22B7E9C57675}"/>
              </a:ext>
            </a:extLst>
          </p:cNvPr>
          <p:cNvSpPr/>
          <p:nvPr/>
        </p:nvSpPr>
        <p:spPr>
          <a:xfrm>
            <a:off x="8293285" y="4700929"/>
            <a:ext cx="2594844" cy="1492489"/>
          </a:xfrm>
          <a:prstGeom prst="rect">
            <a:avLst/>
          </a:prstGeom>
          <a:gradFill>
            <a:gsLst>
              <a:gs pos="0">
                <a:schemeClr val="bg1">
                  <a:lumMod val="75000"/>
                </a:schemeClr>
              </a:gs>
              <a:gs pos="68000">
                <a:schemeClr val="bg1">
                  <a:lumMod val="75000"/>
                </a:schemeClr>
              </a:gs>
              <a:gs pos="100000">
                <a:schemeClr val="bg1"/>
              </a:gs>
            </a:gsLst>
            <a:lin ang="5400000" scaled="1"/>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21">
            <a:extLst>
              <a:ext uri="{FF2B5EF4-FFF2-40B4-BE49-F238E27FC236}">
                <a16:creationId xmlns:a16="http://schemas.microsoft.com/office/drawing/2014/main" id="{7F7669DC-12C1-7B1C-1894-6571216047A3}"/>
              </a:ext>
            </a:extLst>
          </p:cNvPr>
          <p:cNvCxnSpPr>
            <a:cxnSpLocks/>
          </p:cNvCxnSpPr>
          <p:nvPr/>
        </p:nvCxnSpPr>
        <p:spPr>
          <a:xfrm>
            <a:off x="8287139" y="4588613"/>
            <a:ext cx="260099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3B499D0-25ED-310D-4323-7B2B06F8B50A}"/>
              </a:ext>
            </a:extLst>
          </p:cNvPr>
          <p:cNvSpPr/>
          <p:nvPr/>
        </p:nvSpPr>
        <p:spPr>
          <a:xfrm>
            <a:off x="4453869" y="1297665"/>
            <a:ext cx="2138318" cy="257859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7083706C-0AE6-D874-68CC-129A8F853613}"/>
              </a:ext>
            </a:extLst>
          </p:cNvPr>
          <p:cNvSpPr/>
          <p:nvPr/>
        </p:nvSpPr>
        <p:spPr>
          <a:xfrm>
            <a:off x="4453869" y="3872076"/>
            <a:ext cx="2138318" cy="120844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8593B1C0-D52A-05B6-4371-2A8CB344D63E}"/>
              </a:ext>
            </a:extLst>
          </p:cNvPr>
          <p:cNvSpPr/>
          <p:nvPr/>
        </p:nvSpPr>
        <p:spPr>
          <a:xfrm>
            <a:off x="8526139" y="1297665"/>
            <a:ext cx="2138318" cy="257859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9091E54A-D745-4F96-8297-1C0AF43E397E}"/>
              </a:ext>
            </a:extLst>
          </p:cNvPr>
          <p:cNvSpPr/>
          <p:nvPr/>
        </p:nvSpPr>
        <p:spPr>
          <a:xfrm>
            <a:off x="8526139" y="4904126"/>
            <a:ext cx="2138318" cy="120844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6B3BCB15-1E63-6B34-E8B9-396282E4DFCC}"/>
              </a:ext>
            </a:extLst>
          </p:cNvPr>
          <p:cNvSpPr/>
          <p:nvPr/>
        </p:nvSpPr>
        <p:spPr>
          <a:xfrm>
            <a:off x="8526139" y="3876260"/>
            <a:ext cx="2138318" cy="600036"/>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9295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8" grpId="0" animBg="1"/>
      <p:bldP spid="13" grpId="0" animBg="1"/>
      <p:bldP spid="23" grpId="0" animBg="1"/>
      <p:bldP spid="24" grpId="0" animBg="1"/>
      <p:bldP spid="2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1.1|1.5"/>
</p:tagLst>
</file>

<file path=ppt/tags/tag2.xml><?xml version="1.0" encoding="utf-8"?>
<p:tagLst xmlns:a="http://schemas.openxmlformats.org/drawingml/2006/main" xmlns:r="http://schemas.openxmlformats.org/officeDocument/2006/relationships" xmlns:p="http://schemas.openxmlformats.org/presentationml/2006/main">
  <p:tag name="TIMING" val="|0.8|1.1|1.5"/>
</p:tagLst>
</file>

<file path=ppt/tags/tag3.xml><?xml version="1.0" encoding="utf-8"?>
<p:tagLst xmlns:a="http://schemas.openxmlformats.org/drawingml/2006/main" xmlns:r="http://schemas.openxmlformats.org/officeDocument/2006/relationships" xmlns:p="http://schemas.openxmlformats.org/presentationml/2006/main">
  <p:tag name="TIMING" val="|0.8|0.9"/>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0FDDD2F733E347B6C86CF7AC2D7005" ma:contentTypeVersion="12" ma:contentTypeDescription="Create a new document." ma:contentTypeScope="" ma:versionID="22da858ac6e478961bdbd3678f30d83f">
  <xsd:schema xmlns:xsd="http://www.w3.org/2001/XMLSchema" xmlns:xs="http://www.w3.org/2001/XMLSchema" xmlns:p="http://schemas.microsoft.com/office/2006/metadata/properties" xmlns:ns2="5d8cb512-8caa-4c62-a230-b198bf2f1b24" xmlns:ns3="d846f08c-19f0-42fa-9c9e-63f1d88fd12e" targetNamespace="http://schemas.microsoft.com/office/2006/metadata/properties" ma:root="true" ma:fieldsID="e56e4d5778217b0ea3ceb64471cad21f" ns2:_="" ns3:_="">
    <xsd:import namespace="5d8cb512-8caa-4c62-a230-b198bf2f1b24"/>
    <xsd:import namespace="d846f08c-19f0-42fa-9c9e-63f1d88fd12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LengthInSeconds" minOccurs="0"/>
                <xsd:element ref="ns2:MediaServiceOCR"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8cb512-8caa-4c62-a230-b198bf2f1b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9f72b00-a6ac-4d45-8c7b-c16945e771e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846f08c-19f0-42fa-9c9e-63f1d88fd12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20466ca-7a19-4d0a-a2d3-4329d9da2148}" ma:internalName="TaxCatchAll" ma:showField="CatchAllData" ma:web="d846f08c-19f0-42fa-9c9e-63f1d88fd1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d8cb512-8caa-4c62-a230-b198bf2f1b24">
      <Terms xmlns="http://schemas.microsoft.com/office/infopath/2007/PartnerControls"/>
    </lcf76f155ced4ddcb4097134ff3c332f>
    <TaxCatchAll xmlns="d846f08c-19f0-42fa-9c9e-63f1d88fd12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096E41-B2B4-4864-B99C-E61EADB66A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8cb512-8caa-4c62-a230-b198bf2f1b24"/>
    <ds:schemaRef ds:uri="d846f08c-19f0-42fa-9c9e-63f1d88fd1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18C74F-8C52-466E-A10D-4AD6BA5C27E3}">
  <ds:schemaRefs>
    <ds:schemaRef ds:uri="5d8cb512-8caa-4c62-a230-b198bf2f1b24"/>
    <ds:schemaRef ds:uri="d846f08c-19f0-42fa-9c9e-63f1d88fd1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80EE8E1-327A-4CDF-BD4F-6C5C8D6E4E30}">
  <ds:schemaRefs>
    <ds:schemaRef ds:uri="http://schemas.microsoft.com/sharepoint/v3/contenttype/forms"/>
  </ds:schemaRefs>
</ds:datastoreItem>
</file>

<file path=docMetadata/LabelInfo.xml><?xml version="1.0" encoding="utf-8"?>
<clbl:labelList xmlns:clbl="http://schemas.microsoft.com/office/2020/mipLabelMetadata">
  <clbl:label id="{590e805d-c6c2-406e-98d7-2c3d9c62b6f7}" enabled="1" method="Privileged" siteId="{8ff2b1a2-2b26-4d76-941e-32c976e307ce}" contentBits="0" removed="0"/>
  <clbl:label id="{5fae8262-b78e-4366-8929-a5d6aac95320}" enabled="1" method="Standard" siteId="{cf36141c-ddd7-45a7-b073-111f66d0b30c}" contentBits="0" removed="0"/>
</clbl:labelList>
</file>

<file path=docProps/app.xml><?xml version="1.0" encoding="utf-8"?>
<Properties xmlns="http://schemas.openxmlformats.org/officeDocument/2006/extended-properties" xmlns:vt="http://schemas.openxmlformats.org/officeDocument/2006/docPropsVTypes">
  <TotalTime>4</TotalTime>
  <Words>1164</Words>
  <Application>Microsoft Macintosh PowerPoint</Application>
  <PresentationFormat>Widescreen</PresentationFormat>
  <Paragraphs>142</Paragraphs>
  <Slides>30</Slides>
  <Notes>3</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30</vt:i4>
      </vt:variant>
    </vt:vector>
  </HeadingPairs>
  <TitlesOfParts>
    <vt:vector size="47" baseType="lpstr">
      <vt:lpstr>-apple-system</vt:lpstr>
      <vt:lpstr>Arial</vt:lpstr>
      <vt:lpstr>Bahnschrift Light SemiCondensed</vt:lpstr>
      <vt:lpstr>Berlin Sans FB</vt:lpstr>
      <vt:lpstr>Berlin Sans FB Demi</vt:lpstr>
      <vt:lpstr>Calibri</vt:lpstr>
      <vt:lpstr>Calibri Light</vt:lpstr>
      <vt:lpstr>Congenial Black</vt:lpstr>
      <vt:lpstr>Roboto Condensed</vt:lpstr>
      <vt:lpstr>Segoe UI</vt:lpstr>
      <vt:lpstr>Segoe UI Black</vt:lpstr>
      <vt:lpstr>Segoe UI Condensed</vt:lpstr>
      <vt:lpstr>Segoe UI Semibold</vt:lpstr>
      <vt:lpstr>Wingdings</vt:lpstr>
      <vt:lpstr>Thème Office</vt:lpstr>
      <vt:lpstr>Conception personnalisée</vt:lpstr>
      <vt:lpstr>Microsoft D365 template</vt:lpstr>
      <vt:lpstr>PowerPoint Presentation</vt:lpstr>
      <vt:lpstr>PowerPoint Presentation</vt:lpstr>
      <vt:lpstr>PowerPoint Presentation</vt:lpstr>
      <vt:lpstr>PowerPoint Presentation</vt:lpstr>
      <vt:lpstr>Générer un PDF dans Power Apps*</vt:lpstr>
      <vt:lpstr>Génération de PDF</vt:lpstr>
      <vt:lpstr>Générationd de PDF</vt:lpstr>
      <vt:lpstr>Génération PDF</vt:lpstr>
      <vt:lpstr>Génération PDF</vt:lpstr>
      <vt:lpstr> Découverte des Pipelines Power Platform</vt:lpstr>
      <vt:lpstr>Pipeline Power Platform ?</vt:lpstr>
      <vt:lpstr>ALM Automatisé ? On sait déjà faire !</vt:lpstr>
      <vt:lpstr>PowerPoint Presentation</vt:lpstr>
      <vt:lpstr>Les « Take away »</vt:lpstr>
      <vt:lpstr>Nouveautés, liens pratiques, …</vt:lpstr>
      <vt:lpstr>Nouveauté licence Power Apps … ou pas</vt:lpstr>
      <vt:lpstr>Nouveauté licence Power Automate …</vt:lpstr>
      <vt:lpstr>Microsoft Power Platform : plan de la 2e vague de lancement 2023</vt:lpstr>
      <vt:lpstr>Nouveautés Power Apps Wave 2</vt:lpstr>
      <vt:lpstr>Nouveautés Power Apps Wave 2</vt:lpstr>
      <vt:lpstr>Nouveautés Power Automate Wave 2</vt:lpstr>
      <vt:lpstr>Nouveautés Power Virtual Agents Wave 2</vt:lpstr>
      <vt:lpstr>Nouveautés Power Pages Wave 2</vt:lpstr>
      <vt:lpstr>Sécurisez les connexions partagées implicitement en préversion</vt:lpstr>
      <vt:lpstr>Connecteurs personnalisés dans les solutions secrets des variables d’environnement</vt:lpstr>
      <vt:lpstr>Intégration des données de télémétrie Power Automate à Azure Application Insights</vt:lpstr>
      <vt:lpstr>Nouvelle page d’accueil Power avec un accès Copilot  (USA)</vt:lpstr>
      <vt:lpstr>Copilot alimente désormais les notes de déploiement des pipelines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Emmanuel GALLIS</dc:creator>
  <cp:lastModifiedBy>Aurelien Clere</cp:lastModifiedBy>
  <cp:revision>2</cp:revision>
  <dcterms:created xsi:type="dcterms:W3CDTF">2022-03-01T10:43:55Z</dcterms:created>
  <dcterms:modified xsi:type="dcterms:W3CDTF">2023-08-30T12:12:37Z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0x010100260FDDD2F733E347B6C86CF7AC2D7005</vt:lpwstr>
  </property>
  <property fmtid="{D5CDD505-2E9C-101B-9397-08002B2CF9AE}" pid="3" name="MediaServiceImageTags">
    <vt:lpwstr/>
  </property>
  <property fmtid="{D5CDD505-2E9C-101B-9397-08002B2CF9AE}" pid="4" name="MSIP_Label_defa4170-0d19-0005-0004-bc88714345d2_Name">
    <vt:lpwstr>defa4170-0d19-0005-0004-bc88714345d2</vt:lpwstr>
  </property>
  <property fmtid="{D5CDD505-2E9C-101B-9397-08002B2CF9AE}" pid="5" name="MSIP_Label_defa4170-0d19-0005-0004-bc88714345d2_Enabled">
    <vt:lpwstr>true</vt:lpwstr>
  </property>
  <property fmtid="{D5CDD505-2E9C-101B-9397-08002B2CF9AE}" pid="6" name="MSIP_Label_defa4170-0d19-0005-0004-bc88714345d2_SetDate">
    <vt:lpwstr>2023-05-30T21:27:25Z</vt:lpwstr>
  </property>
  <property fmtid="{D5CDD505-2E9C-101B-9397-08002B2CF9AE}" pid="7" name="MSIP_Label_defa4170-0d19-0005-0004-bc88714345d2_ContentBits">
    <vt:lpwstr>0</vt:lpwstr>
  </property>
  <property fmtid="{D5CDD505-2E9C-101B-9397-08002B2CF9AE}" pid="8" name="MSIP_Label_defa4170-0d19-0005-0004-bc88714345d2_ActionId">
    <vt:lpwstr>8d6a0b0b-83e3-4985-80b5-c82a3ebc6303</vt:lpwstr>
  </property>
  <property fmtid="{D5CDD505-2E9C-101B-9397-08002B2CF9AE}" pid="9" name="MSIP_Label_defa4170-0d19-0005-0004-bc88714345d2_SiteId">
    <vt:lpwstr>f4b283ed-f5b9-4bbb-9f0d-086957909c68</vt:lpwstr>
  </property>
  <property fmtid="{D5CDD505-2E9C-101B-9397-08002B2CF9AE}" pid="10" name="MSIP_Label_defa4170-0d19-0005-0004-bc88714345d2_Method">
    <vt:lpwstr>Standard</vt:lpwstr>
  </property>
</Properties>
</file>